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1B86-A5F8-4252-A8A8-B661317FD6BF}" type="datetimeFigureOut">
              <a:rPr lang="en-US" smtClean="0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A5AC-DDEF-4D25-B2E2-DAF013FF3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64E47027-451D-4E27-849B-5EB9875F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" y="58423"/>
            <a:ext cx="12216385" cy="6858000"/>
          </a:xfrm>
          <a:prstGeom prst="rect">
            <a:avLst/>
          </a:prstGeom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AC7535D8-1694-4BC3-8888-5735E0B9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50" y="381842"/>
            <a:ext cx="7710754" cy="649759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i="1" dirty="0"/>
              <a:t>5 </a:t>
            </a:r>
            <a:r>
              <a:rPr lang="en-GB" b="1" i="1" dirty="0" err="1"/>
              <a:t>iunie</a:t>
            </a:r>
            <a:r>
              <a:rPr lang="en-GB" b="1" i="1" dirty="0"/>
              <a:t> 2022 </a:t>
            </a:r>
            <a:r>
              <a:rPr lang="en-GB" b="1" i="1" dirty="0" err="1"/>
              <a:t>Ziua</a:t>
            </a:r>
            <a:r>
              <a:rPr lang="en-GB" b="1" i="1" dirty="0"/>
              <a:t> </a:t>
            </a:r>
            <a:r>
              <a:rPr lang="en-GB" b="1" i="1" dirty="0" err="1"/>
              <a:t>Mediului</a:t>
            </a:r>
            <a:endParaRPr lang="en-GB" b="1" i="1" dirty="0"/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id="{41000DF2-635A-4864-B34F-E7CEC93F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39" y="5046536"/>
            <a:ext cx="1637563" cy="1637563"/>
          </a:xfrm>
          <a:prstGeom prst="rect">
            <a:avLst/>
          </a:prstGeom>
        </p:spPr>
      </p:pic>
      <p:sp>
        <p:nvSpPr>
          <p:cNvPr id="10" name="Google Shape;2141;p60">
            <a:extLst>
              <a:ext uri="{FF2B5EF4-FFF2-40B4-BE49-F238E27FC236}">
                <a16:creationId xmlns:a16="http://schemas.microsoft.com/office/drawing/2014/main" id="{2AA6DFB1-1C6C-4B28-99A0-E0007C202403}"/>
              </a:ext>
            </a:extLst>
          </p:cNvPr>
          <p:cNvSpPr/>
          <p:nvPr/>
        </p:nvSpPr>
        <p:spPr>
          <a:xfrm rot="10800000">
            <a:off x="6845681" y="1513835"/>
            <a:ext cx="5075606" cy="3079997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70B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831A0EBC-B098-49A9-9599-2353813D72A3}"/>
              </a:ext>
            </a:extLst>
          </p:cNvPr>
          <p:cNvSpPr txBox="1"/>
          <p:nvPr/>
        </p:nvSpPr>
        <p:spPr>
          <a:xfrm>
            <a:off x="7214224" y="1597274"/>
            <a:ext cx="44265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Festivitatea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remiere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28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oluntarilor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Programul de studiu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Ingineria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mediului în agricultură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Primăria Municipiului Timișoara</a:t>
            </a:r>
            <a:endParaRPr lang="ro-RO" sz="2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upare 43">
            <a:extLst>
              <a:ext uri="{FF2B5EF4-FFF2-40B4-BE49-F238E27FC236}">
                <a16:creationId xmlns:a16="http://schemas.microsoft.com/office/drawing/2014/main" id="{2AC2EB33-F33D-475A-B14F-61B7AFB9ACEA}"/>
              </a:ext>
            </a:extLst>
          </p:cNvPr>
          <p:cNvGrpSpPr/>
          <p:nvPr/>
        </p:nvGrpSpPr>
        <p:grpSpPr>
          <a:xfrm>
            <a:off x="6845681" y="4438596"/>
            <a:ext cx="3589380" cy="2376403"/>
            <a:chOff x="3498017" y="981075"/>
            <a:chExt cx="5262869" cy="3283707"/>
          </a:xfrm>
        </p:grpSpPr>
        <p:sp>
          <p:nvSpPr>
            <p:cNvPr id="45" name="Google Shape;768;p28">
              <a:extLst>
                <a:ext uri="{FF2B5EF4-FFF2-40B4-BE49-F238E27FC236}">
                  <a16:creationId xmlns:a16="http://schemas.microsoft.com/office/drawing/2014/main" id="{5D2C2180-5983-4B6E-9178-55DA32E2B80A}"/>
                </a:ext>
              </a:extLst>
            </p:cNvPr>
            <p:cNvSpPr/>
            <p:nvPr/>
          </p:nvSpPr>
          <p:spPr>
            <a:xfrm>
              <a:off x="6361323" y="3033603"/>
              <a:ext cx="418898" cy="870431"/>
            </a:xfrm>
            <a:custGeom>
              <a:avLst/>
              <a:gdLst/>
              <a:ahLst/>
              <a:cxnLst/>
              <a:rect l="l" t="t" r="r" b="b"/>
              <a:pathLst>
                <a:path w="16956" h="35233" extrusionOk="0">
                  <a:moveTo>
                    <a:pt x="1" y="1"/>
                  </a:moveTo>
                  <a:lnTo>
                    <a:pt x="1" y="35233"/>
                  </a:lnTo>
                  <a:lnTo>
                    <a:pt x="16956" y="35233"/>
                  </a:lnTo>
                  <a:lnTo>
                    <a:pt x="16956" y="1"/>
                  </a:lnTo>
                  <a:close/>
                </a:path>
              </a:pathLst>
            </a:custGeom>
            <a:solidFill>
              <a:srgbClr val="0D678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Google Shape;769;p28">
              <a:extLst>
                <a:ext uri="{FF2B5EF4-FFF2-40B4-BE49-F238E27FC236}">
                  <a16:creationId xmlns:a16="http://schemas.microsoft.com/office/drawing/2014/main" id="{011AC250-FA08-4D02-BDBF-6E64AD9E87B9}"/>
                </a:ext>
              </a:extLst>
            </p:cNvPr>
            <p:cNvSpPr/>
            <p:nvPr/>
          </p:nvSpPr>
          <p:spPr>
            <a:xfrm>
              <a:off x="6782620" y="3035679"/>
              <a:ext cx="418602" cy="870431"/>
            </a:xfrm>
            <a:custGeom>
              <a:avLst/>
              <a:gdLst/>
              <a:ahLst/>
              <a:cxnLst/>
              <a:rect l="l" t="t" r="r" b="b"/>
              <a:pathLst>
                <a:path w="16944" h="35233" extrusionOk="0">
                  <a:moveTo>
                    <a:pt x="0" y="0"/>
                  </a:moveTo>
                  <a:lnTo>
                    <a:pt x="0" y="35232"/>
                  </a:lnTo>
                  <a:lnTo>
                    <a:pt x="16943" y="35232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0D678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Google Shape;770;p28">
              <a:extLst>
                <a:ext uri="{FF2B5EF4-FFF2-40B4-BE49-F238E27FC236}">
                  <a16:creationId xmlns:a16="http://schemas.microsoft.com/office/drawing/2014/main" id="{4A0E6DE0-C34B-4158-9FD1-2E0607F02B45}"/>
                </a:ext>
              </a:extLst>
            </p:cNvPr>
            <p:cNvSpPr/>
            <p:nvPr/>
          </p:nvSpPr>
          <p:spPr>
            <a:xfrm>
              <a:off x="6516959" y="2434333"/>
              <a:ext cx="463614" cy="272126"/>
            </a:xfrm>
            <a:custGeom>
              <a:avLst/>
              <a:gdLst/>
              <a:ahLst/>
              <a:cxnLst/>
              <a:rect l="l" t="t" r="r" b="b"/>
              <a:pathLst>
                <a:path w="18766" h="11015" fill="none" extrusionOk="0">
                  <a:moveTo>
                    <a:pt x="18765" y="1"/>
                  </a:moveTo>
                  <a:lnTo>
                    <a:pt x="18765" y="1"/>
                  </a:lnTo>
                  <a:lnTo>
                    <a:pt x="18694" y="1072"/>
                  </a:lnTo>
                  <a:lnTo>
                    <a:pt x="18491" y="2680"/>
                  </a:lnTo>
                  <a:lnTo>
                    <a:pt x="18277" y="3740"/>
                  </a:lnTo>
                  <a:lnTo>
                    <a:pt x="17979" y="4764"/>
                  </a:lnTo>
                  <a:lnTo>
                    <a:pt x="17610" y="5764"/>
                  </a:lnTo>
                  <a:lnTo>
                    <a:pt x="17134" y="6716"/>
                  </a:lnTo>
                  <a:lnTo>
                    <a:pt x="16551" y="7633"/>
                  </a:lnTo>
                  <a:lnTo>
                    <a:pt x="16205" y="8062"/>
                  </a:lnTo>
                  <a:lnTo>
                    <a:pt x="15872" y="8443"/>
                  </a:lnTo>
                  <a:lnTo>
                    <a:pt x="15146" y="9121"/>
                  </a:lnTo>
                  <a:lnTo>
                    <a:pt x="14360" y="9705"/>
                  </a:lnTo>
                  <a:lnTo>
                    <a:pt x="13514" y="10181"/>
                  </a:lnTo>
                  <a:lnTo>
                    <a:pt x="12609" y="10550"/>
                  </a:lnTo>
                  <a:lnTo>
                    <a:pt x="11681" y="10812"/>
                  </a:lnTo>
                  <a:lnTo>
                    <a:pt x="10704" y="10967"/>
                  </a:lnTo>
                  <a:lnTo>
                    <a:pt x="9716" y="11015"/>
                  </a:lnTo>
                  <a:lnTo>
                    <a:pt x="9204" y="10991"/>
                  </a:lnTo>
                  <a:lnTo>
                    <a:pt x="8680" y="10943"/>
                  </a:lnTo>
                  <a:lnTo>
                    <a:pt x="7656" y="10765"/>
                  </a:lnTo>
                  <a:lnTo>
                    <a:pt x="6692" y="10479"/>
                  </a:lnTo>
                  <a:lnTo>
                    <a:pt x="5787" y="10110"/>
                  </a:lnTo>
                  <a:lnTo>
                    <a:pt x="4930" y="9645"/>
                  </a:lnTo>
                  <a:lnTo>
                    <a:pt x="4132" y="9109"/>
                  </a:lnTo>
                  <a:lnTo>
                    <a:pt x="3406" y="8490"/>
                  </a:lnTo>
                  <a:lnTo>
                    <a:pt x="2739" y="7812"/>
                  </a:lnTo>
                  <a:lnTo>
                    <a:pt x="2132" y="7062"/>
                  </a:lnTo>
                  <a:lnTo>
                    <a:pt x="1596" y="6264"/>
                  </a:lnTo>
                  <a:lnTo>
                    <a:pt x="1143" y="5418"/>
                  </a:lnTo>
                  <a:lnTo>
                    <a:pt x="750" y="4513"/>
                  </a:lnTo>
                  <a:lnTo>
                    <a:pt x="441" y="3585"/>
                  </a:lnTo>
                  <a:lnTo>
                    <a:pt x="215" y="2620"/>
                  </a:lnTo>
                  <a:lnTo>
                    <a:pt x="60" y="1620"/>
                  </a:lnTo>
                  <a:lnTo>
                    <a:pt x="0" y="608"/>
                  </a:lnTo>
                  <a:lnTo>
                    <a:pt x="0" y="108"/>
                  </a:lnTo>
                </a:path>
              </a:pathLst>
            </a:custGeom>
            <a:noFill/>
            <a:ln w="9525" cap="flat" cmpd="sng">
              <a:solidFill>
                <a:srgbClr val="1E1E1C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Google Shape;771;p28">
              <a:extLst>
                <a:ext uri="{FF2B5EF4-FFF2-40B4-BE49-F238E27FC236}">
                  <a16:creationId xmlns:a16="http://schemas.microsoft.com/office/drawing/2014/main" id="{E5222F72-1564-4FFB-A8CE-0C40734531FA}"/>
                </a:ext>
              </a:extLst>
            </p:cNvPr>
            <p:cNvSpPr/>
            <p:nvPr/>
          </p:nvSpPr>
          <p:spPr>
            <a:xfrm>
              <a:off x="6361323" y="2399050"/>
              <a:ext cx="842786" cy="791869"/>
            </a:xfrm>
            <a:custGeom>
              <a:avLst/>
              <a:gdLst/>
              <a:ahLst/>
              <a:cxnLst/>
              <a:rect l="l" t="t" r="r" b="b"/>
              <a:pathLst>
                <a:path w="34114" h="32053" extrusionOk="0">
                  <a:moveTo>
                    <a:pt x="2108" y="0"/>
                  </a:moveTo>
                  <a:lnTo>
                    <a:pt x="1656" y="95"/>
                  </a:lnTo>
                  <a:lnTo>
                    <a:pt x="1227" y="274"/>
                  </a:lnTo>
                  <a:lnTo>
                    <a:pt x="858" y="524"/>
                  </a:lnTo>
                  <a:lnTo>
                    <a:pt x="536" y="845"/>
                  </a:lnTo>
                  <a:lnTo>
                    <a:pt x="286" y="1226"/>
                  </a:lnTo>
                  <a:lnTo>
                    <a:pt x="108" y="1643"/>
                  </a:lnTo>
                  <a:lnTo>
                    <a:pt x="12" y="2108"/>
                  </a:lnTo>
                  <a:lnTo>
                    <a:pt x="1" y="2346"/>
                  </a:lnTo>
                  <a:lnTo>
                    <a:pt x="1" y="28171"/>
                  </a:lnTo>
                  <a:lnTo>
                    <a:pt x="12" y="28564"/>
                  </a:lnTo>
                  <a:lnTo>
                    <a:pt x="167" y="29326"/>
                  </a:lnTo>
                  <a:lnTo>
                    <a:pt x="465" y="30017"/>
                  </a:lnTo>
                  <a:lnTo>
                    <a:pt x="882" y="30636"/>
                  </a:lnTo>
                  <a:lnTo>
                    <a:pt x="1406" y="31172"/>
                  </a:lnTo>
                  <a:lnTo>
                    <a:pt x="2037" y="31589"/>
                  </a:lnTo>
                  <a:lnTo>
                    <a:pt x="2727" y="31886"/>
                  </a:lnTo>
                  <a:lnTo>
                    <a:pt x="3489" y="32041"/>
                  </a:lnTo>
                  <a:lnTo>
                    <a:pt x="3894" y="32053"/>
                  </a:lnTo>
                  <a:lnTo>
                    <a:pt x="30220" y="32053"/>
                  </a:lnTo>
                  <a:lnTo>
                    <a:pt x="30625" y="32041"/>
                  </a:lnTo>
                  <a:lnTo>
                    <a:pt x="31387" y="31886"/>
                  </a:lnTo>
                  <a:lnTo>
                    <a:pt x="32077" y="31589"/>
                  </a:lnTo>
                  <a:lnTo>
                    <a:pt x="32696" y="31172"/>
                  </a:lnTo>
                  <a:lnTo>
                    <a:pt x="33232" y="30636"/>
                  </a:lnTo>
                  <a:lnTo>
                    <a:pt x="33649" y="30017"/>
                  </a:lnTo>
                  <a:lnTo>
                    <a:pt x="33947" y="29326"/>
                  </a:lnTo>
                  <a:lnTo>
                    <a:pt x="34101" y="28564"/>
                  </a:lnTo>
                  <a:lnTo>
                    <a:pt x="34113" y="28171"/>
                  </a:lnTo>
                  <a:lnTo>
                    <a:pt x="34113" y="2346"/>
                  </a:lnTo>
                  <a:lnTo>
                    <a:pt x="34101" y="2108"/>
                  </a:lnTo>
                  <a:lnTo>
                    <a:pt x="34006" y="1643"/>
                  </a:lnTo>
                  <a:lnTo>
                    <a:pt x="33828" y="1226"/>
                  </a:lnTo>
                  <a:lnTo>
                    <a:pt x="33578" y="845"/>
                  </a:lnTo>
                  <a:lnTo>
                    <a:pt x="33256" y="524"/>
                  </a:lnTo>
                  <a:lnTo>
                    <a:pt x="32875" y="274"/>
                  </a:lnTo>
                  <a:lnTo>
                    <a:pt x="32458" y="95"/>
                  </a:lnTo>
                  <a:lnTo>
                    <a:pt x="31994" y="0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Google Shape;772;p28">
              <a:extLst>
                <a:ext uri="{FF2B5EF4-FFF2-40B4-BE49-F238E27FC236}">
                  <a16:creationId xmlns:a16="http://schemas.microsoft.com/office/drawing/2014/main" id="{7DE7885D-5436-4CE7-A69D-E281D2B46258}"/>
                </a:ext>
              </a:extLst>
            </p:cNvPr>
            <p:cNvSpPr/>
            <p:nvPr/>
          </p:nvSpPr>
          <p:spPr>
            <a:xfrm>
              <a:off x="6523729" y="1800051"/>
              <a:ext cx="514482" cy="779838"/>
            </a:xfrm>
            <a:custGeom>
              <a:avLst/>
              <a:gdLst/>
              <a:ahLst/>
              <a:cxnLst/>
              <a:rect l="l" t="t" r="r" b="b"/>
              <a:pathLst>
                <a:path w="20825" h="31566" extrusionOk="0">
                  <a:moveTo>
                    <a:pt x="3370" y="1"/>
                  </a:moveTo>
                  <a:lnTo>
                    <a:pt x="3024" y="13"/>
                  </a:lnTo>
                  <a:lnTo>
                    <a:pt x="2370" y="156"/>
                  </a:lnTo>
                  <a:lnTo>
                    <a:pt x="1762" y="406"/>
                  </a:lnTo>
                  <a:lnTo>
                    <a:pt x="1226" y="775"/>
                  </a:lnTo>
                  <a:lnTo>
                    <a:pt x="774" y="1227"/>
                  </a:lnTo>
                  <a:lnTo>
                    <a:pt x="405" y="1763"/>
                  </a:lnTo>
                  <a:lnTo>
                    <a:pt x="155" y="2370"/>
                  </a:lnTo>
                  <a:lnTo>
                    <a:pt x="12" y="3025"/>
                  </a:lnTo>
                  <a:lnTo>
                    <a:pt x="0" y="3371"/>
                  </a:lnTo>
                  <a:lnTo>
                    <a:pt x="0" y="14480"/>
                  </a:lnTo>
                  <a:lnTo>
                    <a:pt x="12" y="14801"/>
                  </a:lnTo>
                  <a:lnTo>
                    <a:pt x="72" y="15444"/>
                  </a:lnTo>
                  <a:lnTo>
                    <a:pt x="202" y="16063"/>
                  </a:lnTo>
                  <a:lnTo>
                    <a:pt x="393" y="16658"/>
                  </a:lnTo>
                  <a:lnTo>
                    <a:pt x="631" y="17230"/>
                  </a:lnTo>
                  <a:lnTo>
                    <a:pt x="917" y="17766"/>
                  </a:lnTo>
                  <a:lnTo>
                    <a:pt x="1262" y="18278"/>
                  </a:lnTo>
                  <a:lnTo>
                    <a:pt x="1655" y="18754"/>
                  </a:lnTo>
                  <a:lnTo>
                    <a:pt x="2084" y="19183"/>
                  </a:lnTo>
                  <a:lnTo>
                    <a:pt x="2560" y="19564"/>
                  </a:lnTo>
                  <a:lnTo>
                    <a:pt x="3060" y="19909"/>
                  </a:lnTo>
                  <a:lnTo>
                    <a:pt x="3608" y="20207"/>
                  </a:lnTo>
                  <a:lnTo>
                    <a:pt x="4179" y="20445"/>
                  </a:lnTo>
                  <a:lnTo>
                    <a:pt x="4775" y="20635"/>
                  </a:lnTo>
                  <a:lnTo>
                    <a:pt x="5394" y="20754"/>
                  </a:lnTo>
                  <a:lnTo>
                    <a:pt x="6037" y="20826"/>
                  </a:lnTo>
                  <a:lnTo>
                    <a:pt x="6501" y="20826"/>
                  </a:lnTo>
                  <a:lnTo>
                    <a:pt x="6501" y="24231"/>
                  </a:lnTo>
                  <a:lnTo>
                    <a:pt x="6465" y="26112"/>
                  </a:lnTo>
                  <a:lnTo>
                    <a:pt x="6477" y="26386"/>
                  </a:lnTo>
                  <a:lnTo>
                    <a:pt x="6525" y="26934"/>
                  </a:lnTo>
                  <a:lnTo>
                    <a:pt x="6680" y="27732"/>
                  </a:lnTo>
                  <a:lnTo>
                    <a:pt x="7085" y="28708"/>
                  </a:lnTo>
                  <a:lnTo>
                    <a:pt x="7656" y="29577"/>
                  </a:lnTo>
                  <a:lnTo>
                    <a:pt x="8394" y="30315"/>
                  </a:lnTo>
                  <a:lnTo>
                    <a:pt x="9252" y="30911"/>
                  </a:lnTo>
                  <a:lnTo>
                    <a:pt x="10228" y="31328"/>
                  </a:lnTo>
                  <a:lnTo>
                    <a:pt x="11014" y="31506"/>
                  </a:lnTo>
                  <a:lnTo>
                    <a:pt x="11562" y="31566"/>
                  </a:lnTo>
                  <a:lnTo>
                    <a:pt x="11847" y="31566"/>
                  </a:lnTo>
                  <a:lnTo>
                    <a:pt x="12359" y="31542"/>
                  </a:lnTo>
                  <a:lnTo>
                    <a:pt x="13359" y="31339"/>
                  </a:lnTo>
                  <a:lnTo>
                    <a:pt x="14276" y="30958"/>
                  </a:lnTo>
                  <a:lnTo>
                    <a:pt x="15086" y="30399"/>
                  </a:lnTo>
                  <a:lnTo>
                    <a:pt x="15777" y="29708"/>
                  </a:lnTo>
                  <a:lnTo>
                    <a:pt x="16324" y="28899"/>
                  </a:lnTo>
                  <a:lnTo>
                    <a:pt x="16717" y="27982"/>
                  </a:lnTo>
                  <a:lnTo>
                    <a:pt x="16920" y="26993"/>
                  </a:lnTo>
                  <a:lnTo>
                    <a:pt x="16943" y="26470"/>
                  </a:lnTo>
                  <a:lnTo>
                    <a:pt x="16943" y="24231"/>
                  </a:lnTo>
                  <a:lnTo>
                    <a:pt x="16908" y="24231"/>
                  </a:lnTo>
                  <a:lnTo>
                    <a:pt x="16908" y="20826"/>
                  </a:lnTo>
                  <a:lnTo>
                    <a:pt x="17312" y="20814"/>
                  </a:lnTo>
                  <a:lnTo>
                    <a:pt x="18086" y="20659"/>
                  </a:lnTo>
                  <a:lnTo>
                    <a:pt x="18789" y="20361"/>
                  </a:lnTo>
                  <a:lnTo>
                    <a:pt x="19408" y="19945"/>
                  </a:lnTo>
                  <a:lnTo>
                    <a:pt x="19944" y="19409"/>
                  </a:lnTo>
                  <a:lnTo>
                    <a:pt x="20361" y="18790"/>
                  </a:lnTo>
                  <a:lnTo>
                    <a:pt x="20658" y="18087"/>
                  </a:lnTo>
                  <a:lnTo>
                    <a:pt x="20813" y="17313"/>
                  </a:lnTo>
                  <a:lnTo>
                    <a:pt x="20825" y="16920"/>
                  </a:lnTo>
                  <a:lnTo>
                    <a:pt x="20825" y="3371"/>
                  </a:lnTo>
                  <a:lnTo>
                    <a:pt x="20813" y="3025"/>
                  </a:lnTo>
                  <a:lnTo>
                    <a:pt x="20682" y="2370"/>
                  </a:lnTo>
                  <a:lnTo>
                    <a:pt x="20432" y="1763"/>
                  </a:lnTo>
                  <a:lnTo>
                    <a:pt x="20063" y="1227"/>
                  </a:lnTo>
                  <a:lnTo>
                    <a:pt x="19610" y="775"/>
                  </a:lnTo>
                  <a:lnTo>
                    <a:pt x="19075" y="406"/>
                  </a:lnTo>
                  <a:lnTo>
                    <a:pt x="18467" y="156"/>
                  </a:lnTo>
                  <a:lnTo>
                    <a:pt x="17813" y="13"/>
                  </a:lnTo>
                  <a:lnTo>
                    <a:pt x="1746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Google Shape;773;p28">
              <a:extLst>
                <a:ext uri="{FF2B5EF4-FFF2-40B4-BE49-F238E27FC236}">
                  <a16:creationId xmlns:a16="http://schemas.microsoft.com/office/drawing/2014/main" id="{A703ED93-3A3A-4E8B-A771-C3421FBEDA03}"/>
                </a:ext>
              </a:extLst>
            </p:cNvPr>
            <p:cNvSpPr/>
            <p:nvPr/>
          </p:nvSpPr>
          <p:spPr>
            <a:xfrm>
              <a:off x="6624044" y="2606153"/>
              <a:ext cx="231511" cy="276820"/>
            </a:xfrm>
            <a:custGeom>
              <a:avLst/>
              <a:gdLst/>
              <a:ahLst/>
              <a:cxnLst/>
              <a:rect l="l" t="t" r="r" b="b"/>
              <a:pathLst>
                <a:path w="9371" h="11205" extrusionOk="0">
                  <a:moveTo>
                    <a:pt x="298" y="0"/>
                  </a:moveTo>
                  <a:lnTo>
                    <a:pt x="167" y="60"/>
                  </a:lnTo>
                  <a:lnTo>
                    <a:pt x="60" y="155"/>
                  </a:lnTo>
                  <a:lnTo>
                    <a:pt x="0" y="286"/>
                  </a:lnTo>
                  <a:lnTo>
                    <a:pt x="0" y="369"/>
                  </a:lnTo>
                  <a:lnTo>
                    <a:pt x="0" y="10835"/>
                  </a:lnTo>
                  <a:lnTo>
                    <a:pt x="0" y="10919"/>
                  </a:lnTo>
                  <a:lnTo>
                    <a:pt x="60" y="11050"/>
                  </a:lnTo>
                  <a:lnTo>
                    <a:pt x="167" y="11145"/>
                  </a:lnTo>
                  <a:lnTo>
                    <a:pt x="298" y="11205"/>
                  </a:lnTo>
                  <a:lnTo>
                    <a:pt x="9073" y="11205"/>
                  </a:lnTo>
                  <a:lnTo>
                    <a:pt x="9204" y="11145"/>
                  </a:lnTo>
                  <a:lnTo>
                    <a:pt x="9311" y="11050"/>
                  </a:lnTo>
                  <a:lnTo>
                    <a:pt x="9371" y="10919"/>
                  </a:lnTo>
                  <a:lnTo>
                    <a:pt x="9371" y="10835"/>
                  </a:lnTo>
                  <a:lnTo>
                    <a:pt x="9371" y="369"/>
                  </a:lnTo>
                  <a:lnTo>
                    <a:pt x="9371" y="286"/>
                  </a:lnTo>
                  <a:lnTo>
                    <a:pt x="9311" y="155"/>
                  </a:lnTo>
                  <a:lnTo>
                    <a:pt x="9204" y="60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0680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774;p28">
              <a:extLst>
                <a:ext uri="{FF2B5EF4-FFF2-40B4-BE49-F238E27FC236}">
                  <a16:creationId xmlns:a16="http://schemas.microsoft.com/office/drawing/2014/main" id="{D39B1FBD-BA0A-4F51-AB32-A73D3214BF68}"/>
                </a:ext>
              </a:extLst>
            </p:cNvPr>
            <p:cNvSpPr/>
            <p:nvPr/>
          </p:nvSpPr>
          <p:spPr>
            <a:xfrm>
              <a:off x="6739060" y="1993342"/>
              <a:ext cx="82688" cy="62677"/>
            </a:xfrm>
            <a:custGeom>
              <a:avLst/>
              <a:gdLst/>
              <a:ahLst/>
              <a:cxnLst/>
              <a:rect l="l" t="t" r="r" b="b"/>
              <a:pathLst>
                <a:path w="3347" h="2537" fill="none" extrusionOk="0">
                  <a:moveTo>
                    <a:pt x="3347" y="2537"/>
                  </a:moveTo>
                  <a:lnTo>
                    <a:pt x="3347" y="1679"/>
                  </a:lnTo>
                  <a:lnTo>
                    <a:pt x="3335" y="1501"/>
                  </a:lnTo>
                  <a:lnTo>
                    <a:pt x="3275" y="1179"/>
                  </a:lnTo>
                  <a:lnTo>
                    <a:pt x="3144" y="870"/>
                  </a:lnTo>
                  <a:lnTo>
                    <a:pt x="2966" y="608"/>
                  </a:lnTo>
                  <a:lnTo>
                    <a:pt x="2739" y="382"/>
                  </a:lnTo>
                  <a:lnTo>
                    <a:pt x="2466" y="203"/>
                  </a:lnTo>
                  <a:lnTo>
                    <a:pt x="2168" y="72"/>
                  </a:lnTo>
                  <a:lnTo>
                    <a:pt x="1846" y="1"/>
                  </a:lnTo>
                  <a:lnTo>
                    <a:pt x="1668" y="1"/>
                  </a:lnTo>
                  <a:lnTo>
                    <a:pt x="1668" y="1"/>
                  </a:lnTo>
                  <a:lnTo>
                    <a:pt x="1501" y="1"/>
                  </a:lnTo>
                  <a:lnTo>
                    <a:pt x="1168" y="72"/>
                  </a:lnTo>
                  <a:lnTo>
                    <a:pt x="870" y="203"/>
                  </a:lnTo>
                  <a:lnTo>
                    <a:pt x="608" y="382"/>
                  </a:lnTo>
                  <a:lnTo>
                    <a:pt x="370" y="608"/>
                  </a:lnTo>
                  <a:lnTo>
                    <a:pt x="191" y="870"/>
                  </a:lnTo>
                  <a:lnTo>
                    <a:pt x="72" y="1179"/>
                  </a:lnTo>
                  <a:lnTo>
                    <a:pt x="1" y="1501"/>
                  </a:lnTo>
                  <a:lnTo>
                    <a:pt x="1" y="1679"/>
                  </a:lnTo>
                  <a:lnTo>
                    <a:pt x="1" y="2537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Google Shape;775;p28">
              <a:extLst>
                <a:ext uri="{FF2B5EF4-FFF2-40B4-BE49-F238E27FC236}">
                  <a16:creationId xmlns:a16="http://schemas.microsoft.com/office/drawing/2014/main" id="{14223BB1-8DF3-42FE-A28D-4D62C3B8C8E6}"/>
                </a:ext>
              </a:extLst>
            </p:cNvPr>
            <p:cNvSpPr/>
            <p:nvPr/>
          </p:nvSpPr>
          <p:spPr>
            <a:xfrm>
              <a:off x="6307188" y="2399050"/>
              <a:ext cx="217108" cy="463614"/>
            </a:xfrm>
            <a:custGeom>
              <a:avLst/>
              <a:gdLst/>
              <a:ahLst/>
              <a:cxnLst/>
              <a:rect l="l" t="t" r="r" b="b"/>
              <a:pathLst>
                <a:path w="8788" h="18766" extrusionOk="0">
                  <a:moveTo>
                    <a:pt x="2144" y="0"/>
                  </a:moveTo>
                  <a:lnTo>
                    <a:pt x="1930" y="12"/>
                  </a:lnTo>
                  <a:lnTo>
                    <a:pt x="1501" y="95"/>
                  </a:lnTo>
                  <a:lnTo>
                    <a:pt x="1120" y="262"/>
                  </a:lnTo>
                  <a:lnTo>
                    <a:pt x="775" y="488"/>
                  </a:lnTo>
                  <a:lnTo>
                    <a:pt x="489" y="786"/>
                  </a:lnTo>
                  <a:lnTo>
                    <a:pt x="251" y="1119"/>
                  </a:lnTo>
                  <a:lnTo>
                    <a:pt x="84" y="1512"/>
                  </a:lnTo>
                  <a:lnTo>
                    <a:pt x="1" y="1929"/>
                  </a:lnTo>
                  <a:lnTo>
                    <a:pt x="1" y="2155"/>
                  </a:lnTo>
                  <a:lnTo>
                    <a:pt x="1" y="17860"/>
                  </a:lnTo>
                  <a:lnTo>
                    <a:pt x="13" y="18039"/>
                  </a:lnTo>
                  <a:lnTo>
                    <a:pt x="144" y="18372"/>
                  </a:lnTo>
                  <a:lnTo>
                    <a:pt x="394" y="18622"/>
                  </a:lnTo>
                  <a:lnTo>
                    <a:pt x="715" y="18753"/>
                  </a:lnTo>
                  <a:lnTo>
                    <a:pt x="906" y="18765"/>
                  </a:lnTo>
                  <a:lnTo>
                    <a:pt x="8788" y="18765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Google Shape;776;p28">
              <a:extLst>
                <a:ext uri="{FF2B5EF4-FFF2-40B4-BE49-F238E27FC236}">
                  <a16:creationId xmlns:a16="http://schemas.microsoft.com/office/drawing/2014/main" id="{76BFEE56-6F4E-44A8-98F0-1730DDD4B50B}"/>
                </a:ext>
              </a:extLst>
            </p:cNvPr>
            <p:cNvSpPr/>
            <p:nvPr/>
          </p:nvSpPr>
          <p:spPr>
            <a:xfrm>
              <a:off x="6535490" y="2702638"/>
              <a:ext cx="192995" cy="232696"/>
            </a:xfrm>
            <a:custGeom>
              <a:avLst/>
              <a:gdLst/>
              <a:ahLst/>
              <a:cxnLst/>
              <a:rect l="l" t="t" r="r" b="b"/>
              <a:pathLst>
                <a:path w="7812" h="9419" extrusionOk="0">
                  <a:moveTo>
                    <a:pt x="1060" y="1"/>
                  </a:moveTo>
                  <a:lnTo>
                    <a:pt x="846" y="13"/>
                  </a:lnTo>
                  <a:lnTo>
                    <a:pt x="465" y="167"/>
                  </a:lnTo>
                  <a:lnTo>
                    <a:pt x="179" y="453"/>
                  </a:lnTo>
                  <a:lnTo>
                    <a:pt x="24" y="834"/>
                  </a:lnTo>
                  <a:lnTo>
                    <a:pt x="0" y="1049"/>
                  </a:lnTo>
                  <a:lnTo>
                    <a:pt x="0" y="8371"/>
                  </a:lnTo>
                  <a:lnTo>
                    <a:pt x="24" y="8586"/>
                  </a:lnTo>
                  <a:lnTo>
                    <a:pt x="179" y="8967"/>
                  </a:lnTo>
                  <a:lnTo>
                    <a:pt x="465" y="9252"/>
                  </a:lnTo>
                  <a:lnTo>
                    <a:pt x="846" y="9407"/>
                  </a:lnTo>
                  <a:lnTo>
                    <a:pt x="1060" y="9419"/>
                  </a:lnTo>
                  <a:lnTo>
                    <a:pt x="3429" y="9419"/>
                  </a:lnTo>
                  <a:lnTo>
                    <a:pt x="3882" y="9407"/>
                  </a:lnTo>
                  <a:lnTo>
                    <a:pt x="4727" y="9228"/>
                  </a:lnTo>
                  <a:lnTo>
                    <a:pt x="5513" y="8895"/>
                  </a:lnTo>
                  <a:lnTo>
                    <a:pt x="6216" y="8431"/>
                  </a:lnTo>
                  <a:lnTo>
                    <a:pt x="6811" y="7835"/>
                  </a:lnTo>
                  <a:lnTo>
                    <a:pt x="7287" y="7133"/>
                  </a:lnTo>
                  <a:lnTo>
                    <a:pt x="7621" y="6347"/>
                  </a:lnTo>
                  <a:lnTo>
                    <a:pt x="7787" y="5490"/>
                  </a:lnTo>
                  <a:lnTo>
                    <a:pt x="7811" y="5049"/>
                  </a:lnTo>
                  <a:lnTo>
                    <a:pt x="7811" y="4371"/>
                  </a:lnTo>
                  <a:lnTo>
                    <a:pt x="7787" y="3930"/>
                  </a:lnTo>
                  <a:lnTo>
                    <a:pt x="7621" y="3073"/>
                  </a:lnTo>
                  <a:lnTo>
                    <a:pt x="7287" y="2287"/>
                  </a:lnTo>
                  <a:lnTo>
                    <a:pt x="6811" y="1584"/>
                  </a:lnTo>
                  <a:lnTo>
                    <a:pt x="6216" y="989"/>
                  </a:lnTo>
                  <a:lnTo>
                    <a:pt x="5513" y="525"/>
                  </a:lnTo>
                  <a:lnTo>
                    <a:pt x="4727" y="191"/>
                  </a:lnTo>
                  <a:lnTo>
                    <a:pt x="3882" y="13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Google Shape;777;p28">
              <a:extLst>
                <a:ext uri="{FF2B5EF4-FFF2-40B4-BE49-F238E27FC236}">
                  <a16:creationId xmlns:a16="http://schemas.microsoft.com/office/drawing/2014/main" id="{775A0486-DC08-404A-800F-1AA53EA8C036}"/>
                </a:ext>
              </a:extLst>
            </p:cNvPr>
            <p:cNvSpPr/>
            <p:nvPr/>
          </p:nvSpPr>
          <p:spPr>
            <a:xfrm>
              <a:off x="6849381" y="2639682"/>
              <a:ext cx="95337" cy="190648"/>
            </a:xfrm>
            <a:custGeom>
              <a:avLst/>
              <a:gdLst/>
              <a:ahLst/>
              <a:cxnLst/>
              <a:rect l="l" t="t" r="r" b="b"/>
              <a:pathLst>
                <a:path w="3859" h="7717" fill="none" extrusionOk="0">
                  <a:moveTo>
                    <a:pt x="1" y="7716"/>
                  </a:moveTo>
                  <a:lnTo>
                    <a:pt x="406" y="7704"/>
                  </a:lnTo>
                  <a:lnTo>
                    <a:pt x="1156" y="7550"/>
                  </a:lnTo>
                  <a:lnTo>
                    <a:pt x="1846" y="7252"/>
                  </a:lnTo>
                  <a:lnTo>
                    <a:pt x="2466" y="6835"/>
                  </a:lnTo>
                  <a:lnTo>
                    <a:pt x="2989" y="6311"/>
                  </a:lnTo>
                  <a:lnTo>
                    <a:pt x="3406" y="5704"/>
                  </a:lnTo>
                  <a:lnTo>
                    <a:pt x="3692" y="5013"/>
                  </a:lnTo>
                  <a:lnTo>
                    <a:pt x="3847" y="4251"/>
                  </a:lnTo>
                  <a:lnTo>
                    <a:pt x="3859" y="3859"/>
                  </a:lnTo>
                  <a:lnTo>
                    <a:pt x="3847" y="3466"/>
                  </a:lnTo>
                  <a:lnTo>
                    <a:pt x="3692" y="2704"/>
                  </a:lnTo>
                  <a:lnTo>
                    <a:pt x="3406" y="2013"/>
                  </a:lnTo>
                  <a:lnTo>
                    <a:pt x="2989" y="1406"/>
                  </a:lnTo>
                  <a:lnTo>
                    <a:pt x="2466" y="882"/>
                  </a:lnTo>
                  <a:lnTo>
                    <a:pt x="1846" y="465"/>
                  </a:lnTo>
                  <a:lnTo>
                    <a:pt x="1156" y="167"/>
                  </a:lnTo>
                  <a:lnTo>
                    <a:pt x="406" y="13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680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Google Shape;778;p28">
              <a:extLst>
                <a:ext uri="{FF2B5EF4-FFF2-40B4-BE49-F238E27FC236}">
                  <a16:creationId xmlns:a16="http://schemas.microsoft.com/office/drawing/2014/main" id="{172B3AFE-2CF0-44E9-A62B-143261BC8154}"/>
                </a:ext>
              </a:extLst>
            </p:cNvPr>
            <p:cNvSpPr/>
            <p:nvPr/>
          </p:nvSpPr>
          <p:spPr>
            <a:xfrm>
              <a:off x="6307485" y="2696165"/>
              <a:ext cx="279191" cy="247124"/>
            </a:xfrm>
            <a:custGeom>
              <a:avLst/>
              <a:gdLst/>
              <a:ahLst/>
              <a:cxnLst/>
              <a:rect l="l" t="t" r="r" b="b"/>
              <a:pathLst>
                <a:path w="11301" h="10003" extrusionOk="0">
                  <a:moveTo>
                    <a:pt x="1" y="1"/>
                  </a:moveTo>
                  <a:lnTo>
                    <a:pt x="1" y="8836"/>
                  </a:lnTo>
                  <a:lnTo>
                    <a:pt x="13" y="9074"/>
                  </a:lnTo>
                  <a:lnTo>
                    <a:pt x="191" y="9490"/>
                  </a:lnTo>
                  <a:lnTo>
                    <a:pt x="513" y="9812"/>
                  </a:lnTo>
                  <a:lnTo>
                    <a:pt x="929" y="9991"/>
                  </a:lnTo>
                  <a:lnTo>
                    <a:pt x="1167" y="10002"/>
                  </a:lnTo>
                  <a:lnTo>
                    <a:pt x="10991" y="10002"/>
                  </a:lnTo>
                  <a:lnTo>
                    <a:pt x="11133" y="9943"/>
                  </a:lnTo>
                  <a:lnTo>
                    <a:pt x="11229" y="9836"/>
                  </a:lnTo>
                  <a:lnTo>
                    <a:pt x="11288" y="9705"/>
                  </a:lnTo>
                  <a:lnTo>
                    <a:pt x="11300" y="9621"/>
                  </a:lnTo>
                  <a:lnTo>
                    <a:pt x="11300" y="382"/>
                  </a:lnTo>
                  <a:lnTo>
                    <a:pt x="11288" y="298"/>
                  </a:lnTo>
                  <a:lnTo>
                    <a:pt x="11229" y="168"/>
                  </a:lnTo>
                  <a:lnTo>
                    <a:pt x="11122" y="60"/>
                  </a:lnTo>
                  <a:lnTo>
                    <a:pt x="10991" y="1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Google Shape;779;p28">
              <a:extLst>
                <a:ext uri="{FF2B5EF4-FFF2-40B4-BE49-F238E27FC236}">
                  <a16:creationId xmlns:a16="http://schemas.microsoft.com/office/drawing/2014/main" id="{BC22F635-2D1A-4312-BCCC-2C72544FD5D5}"/>
                </a:ext>
              </a:extLst>
            </p:cNvPr>
            <p:cNvSpPr/>
            <p:nvPr/>
          </p:nvSpPr>
          <p:spPr>
            <a:xfrm>
              <a:off x="6880859" y="2627031"/>
              <a:ext cx="192699" cy="232993"/>
            </a:xfrm>
            <a:custGeom>
              <a:avLst/>
              <a:gdLst/>
              <a:ahLst/>
              <a:cxnLst/>
              <a:rect l="l" t="t" r="r" b="b"/>
              <a:pathLst>
                <a:path w="7800" h="9431" extrusionOk="0">
                  <a:moveTo>
                    <a:pt x="4383" y="1"/>
                  </a:moveTo>
                  <a:lnTo>
                    <a:pt x="3930" y="13"/>
                  </a:lnTo>
                  <a:lnTo>
                    <a:pt x="3073" y="191"/>
                  </a:lnTo>
                  <a:lnTo>
                    <a:pt x="2287" y="525"/>
                  </a:lnTo>
                  <a:lnTo>
                    <a:pt x="1596" y="1001"/>
                  </a:lnTo>
                  <a:lnTo>
                    <a:pt x="1001" y="1584"/>
                  </a:lnTo>
                  <a:lnTo>
                    <a:pt x="525" y="2287"/>
                  </a:lnTo>
                  <a:lnTo>
                    <a:pt x="191" y="3073"/>
                  </a:lnTo>
                  <a:lnTo>
                    <a:pt x="25" y="3930"/>
                  </a:lnTo>
                  <a:lnTo>
                    <a:pt x="1" y="4382"/>
                  </a:lnTo>
                  <a:lnTo>
                    <a:pt x="1" y="5049"/>
                  </a:lnTo>
                  <a:lnTo>
                    <a:pt x="25" y="5502"/>
                  </a:lnTo>
                  <a:lnTo>
                    <a:pt x="191" y="6359"/>
                  </a:lnTo>
                  <a:lnTo>
                    <a:pt x="525" y="7145"/>
                  </a:lnTo>
                  <a:lnTo>
                    <a:pt x="1001" y="7835"/>
                  </a:lnTo>
                  <a:lnTo>
                    <a:pt x="1596" y="8431"/>
                  </a:lnTo>
                  <a:lnTo>
                    <a:pt x="2287" y="8907"/>
                  </a:lnTo>
                  <a:lnTo>
                    <a:pt x="3073" y="9240"/>
                  </a:lnTo>
                  <a:lnTo>
                    <a:pt x="3930" y="9407"/>
                  </a:lnTo>
                  <a:lnTo>
                    <a:pt x="4383" y="9431"/>
                  </a:lnTo>
                  <a:lnTo>
                    <a:pt x="6752" y="9431"/>
                  </a:lnTo>
                  <a:lnTo>
                    <a:pt x="6966" y="9419"/>
                  </a:lnTo>
                  <a:lnTo>
                    <a:pt x="7347" y="9252"/>
                  </a:lnTo>
                  <a:lnTo>
                    <a:pt x="7633" y="8967"/>
                  </a:lnTo>
                  <a:lnTo>
                    <a:pt x="7788" y="8586"/>
                  </a:lnTo>
                  <a:lnTo>
                    <a:pt x="7800" y="8371"/>
                  </a:lnTo>
                  <a:lnTo>
                    <a:pt x="7800" y="1060"/>
                  </a:lnTo>
                  <a:lnTo>
                    <a:pt x="7788" y="846"/>
                  </a:lnTo>
                  <a:lnTo>
                    <a:pt x="7633" y="465"/>
                  </a:lnTo>
                  <a:lnTo>
                    <a:pt x="7347" y="179"/>
                  </a:lnTo>
                  <a:lnTo>
                    <a:pt x="6966" y="13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Google Shape;780;p28">
              <a:extLst>
                <a:ext uri="{FF2B5EF4-FFF2-40B4-BE49-F238E27FC236}">
                  <a16:creationId xmlns:a16="http://schemas.microsoft.com/office/drawing/2014/main" id="{14558EDF-C12C-4154-8B53-0C0D30C19F82}"/>
                </a:ext>
              </a:extLst>
            </p:cNvPr>
            <p:cNvSpPr/>
            <p:nvPr/>
          </p:nvSpPr>
          <p:spPr>
            <a:xfrm>
              <a:off x="7091224" y="2399050"/>
              <a:ext cx="217108" cy="463614"/>
            </a:xfrm>
            <a:custGeom>
              <a:avLst/>
              <a:gdLst/>
              <a:ahLst/>
              <a:cxnLst/>
              <a:rect l="l" t="t" r="r" b="b"/>
              <a:pathLst>
                <a:path w="8788" h="18766" extrusionOk="0">
                  <a:moveTo>
                    <a:pt x="0" y="0"/>
                  </a:moveTo>
                  <a:lnTo>
                    <a:pt x="0" y="18765"/>
                  </a:lnTo>
                  <a:lnTo>
                    <a:pt x="7871" y="18765"/>
                  </a:lnTo>
                  <a:lnTo>
                    <a:pt x="8061" y="18753"/>
                  </a:lnTo>
                  <a:lnTo>
                    <a:pt x="8383" y="18622"/>
                  </a:lnTo>
                  <a:lnTo>
                    <a:pt x="8633" y="18372"/>
                  </a:lnTo>
                  <a:lnTo>
                    <a:pt x="8775" y="18039"/>
                  </a:lnTo>
                  <a:lnTo>
                    <a:pt x="8787" y="17860"/>
                  </a:lnTo>
                  <a:lnTo>
                    <a:pt x="8787" y="2155"/>
                  </a:lnTo>
                  <a:lnTo>
                    <a:pt x="8775" y="1929"/>
                  </a:lnTo>
                  <a:lnTo>
                    <a:pt x="8692" y="1512"/>
                  </a:lnTo>
                  <a:lnTo>
                    <a:pt x="8525" y="1119"/>
                  </a:lnTo>
                  <a:lnTo>
                    <a:pt x="8299" y="786"/>
                  </a:lnTo>
                  <a:lnTo>
                    <a:pt x="8002" y="488"/>
                  </a:lnTo>
                  <a:lnTo>
                    <a:pt x="7656" y="262"/>
                  </a:lnTo>
                  <a:lnTo>
                    <a:pt x="7275" y="95"/>
                  </a:lnTo>
                  <a:lnTo>
                    <a:pt x="6858" y="12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Google Shape;781;p28">
              <a:extLst>
                <a:ext uri="{FF2B5EF4-FFF2-40B4-BE49-F238E27FC236}">
                  <a16:creationId xmlns:a16="http://schemas.microsoft.com/office/drawing/2014/main" id="{6CA0B7E4-437B-4C71-8CA4-1D02F83E0FA4}"/>
                </a:ext>
              </a:extLst>
            </p:cNvPr>
            <p:cNvSpPr/>
            <p:nvPr/>
          </p:nvSpPr>
          <p:spPr>
            <a:xfrm>
              <a:off x="7042079" y="2624388"/>
              <a:ext cx="266246" cy="238304"/>
            </a:xfrm>
            <a:custGeom>
              <a:avLst/>
              <a:gdLst/>
              <a:ahLst/>
              <a:cxnLst/>
              <a:rect l="l" t="t" r="r" b="b"/>
              <a:pathLst>
                <a:path w="10777" h="9646" extrusionOk="0">
                  <a:moveTo>
                    <a:pt x="298" y="1"/>
                  </a:moveTo>
                  <a:lnTo>
                    <a:pt x="167" y="60"/>
                  </a:lnTo>
                  <a:lnTo>
                    <a:pt x="60" y="167"/>
                  </a:lnTo>
                  <a:lnTo>
                    <a:pt x="1" y="298"/>
                  </a:lnTo>
                  <a:lnTo>
                    <a:pt x="1" y="382"/>
                  </a:lnTo>
                  <a:lnTo>
                    <a:pt x="1" y="9645"/>
                  </a:lnTo>
                  <a:lnTo>
                    <a:pt x="9705" y="9645"/>
                  </a:lnTo>
                  <a:lnTo>
                    <a:pt x="9919" y="9633"/>
                  </a:lnTo>
                  <a:lnTo>
                    <a:pt x="10312" y="9466"/>
                  </a:lnTo>
                  <a:lnTo>
                    <a:pt x="10598" y="9181"/>
                  </a:lnTo>
                  <a:lnTo>
                    <a:pt x="10764" y="8800"/>
                  </a:lnTo>
                  <a:lnTo>
                    <a:pt x="10776" y="8573"/>
                  </a:lnTo>
                  <a:lnTo>
                    <a:pt x="10776" y="382"/>
                  </a:lnTo>
                  <a:lnTo>
                    <a:pt x="10776" y="298"/>
                  </a:lnTo>
                  <a:lnTo>
                    <a:pt x="10717" y="167"/>
                  </a:lnTo>
                  <a:lnTo>
                    <a:pt x="10610" y="60"/>
                  </a:lnTo>
                  <a:lnTo>
                    <a:pt x="10467" y="1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Google Shape;782;p28">
              <a:extLst>
                <a:ext uri="{FF2B5EF4-FFF2-40B4-BE49-F238E27FC236}">
                  <a16:creationId xmlns:a16="http://schemas.microsoft.com/office/drawing/2014/main" id="{01F773AD-0DC0-4F73-A4CA-913CAC0F51BD}"/>
                </a:ext>
              </a:extLst>
            </p:cNvPr>
            <p:cNvSpPr/>
            <p:nvPr/>
          </p:nvSpPr>
          <p:spPr>
            <a:xfrm>
              <a:off x="5780585" y="2649689"/>
              <a:ext cx="463614" cy="272126"/>
            </a:xfrm>
            <a:custGeom>
              <a:avLst/>
              <a:gdLst/>
              <a:ahLst/>
              <a:cxnLst/>
              <a:rect l="l" t="t" r="r" b="b"/>
              <a:pathLst>
                <a:path w="18766" h="110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2" y="1072"/>
                  </a:lnTo>
                  <a:lnTo>
                    <a:pt x="274" y="2680"/>
                  </a:lnTo>
                  <a:lnTo>
                    <a:pt x="489" y="3739"/>
                  </a:lnTo>
                  <a:lnTo>
                    <a:pt x="786" y="4763"/>
                  </a:lnTo>
                  <a:lnTo>
                    <a:pt x="1156" y="5763"/>
                  </a:lnTo>
                  <a:lnTo>
                    <a:pt x="1632" y="6716"/>
                  </a:lnTo>
                  <a:lnTo>
                    <a:pt x="2227" y="7633"/>
                  </a:lnTo>
                  <a:lnTo>
                    <a:pt x="2561" y="8061"/>
                  </a:lnTo>
                  <a:lnTo>
                    <a:pt x="2894" y="8442"/>
                  </a:lnTo>
                  <a:lnTo>
                    <a:pt x="3620" y="9121"/>
                  </a:lnTo>
                  <a:lnTo>
                    <a:pt x="4406" y="9705"/>
                  </a:lnTo>
                  <a:lnTo>
                    <a:pt x="5252" y="10181"/>
                  </a:lnTo>
                  <a:lnTo>
                    <a:pt x="6156" y="10550"/>
                  </a:lnTo>
                  <a:lnTo>
                    <a:pt x="7085" y="10812"/>
                  </a:lnTo>
                  <a:lnTo>
                    <a:pt x="8062" y="10967"/>
                  </a:lnTo>
                  <a:lnTo>
                    <a:pt x="9050" y="11014"/>
                  </a:lnTo>
                  <a:lnTo>
                    <a:pt x="9562" y="10990"/>
                  </a:lnTo>
                  <a:lnTo>
                    <a:pt x="10086" y="10943"/>
                  </a:lnTo>
                  <a:lnTo>
                    <a:pt x="11110" y="10764"/>
                  </a:lnTo>
                  <a:lnTo>
                    <a:pt x="12074" y="10478"/>
                  </a:lnTo>
                  <a:lnTo>
                    <a:pt x="12979" y="10109"/>
                  </a:lnTo>
                  <a:lnTo>
                    <a:pt x="13836" y="9645"/>
                  </a:lnTo>
                  <a:lnTo>
                    <a:pt x="14634" y="9109"/>
                  </a:lnTo>
                  <a:lnTo>
                    <a:pt x="15360" y="8490"/>
                  </a:lnTo>
                  <a:lnTo>
                    <a:pt x="16039" y="7811"/>
                  </a:lnTo>
                  <a:lnTo>
                    <a:pt x="16634" y="7061"/>
                  </a:lnTo>
                  <a:lnTo>
                    <a:pt x="17170" y="6264"/>
                  </a:lnTo>
                  <a:lnTo>
                    <a:pt x="17635" y="5418"/>
                  </a:lnTo>
                  <a:lnTo>
                    <a:pt x="18016" y="4513"/>
                  </a:lnTo>
                  <a:lnTo>
                    <a:pt x="18325" y="3584"/>
                  </a:lnTo>
                  <a:lnTo>
                    <a:pt x="18551" y="2620"/>
                  </a:lnTo>
                  <a:lnTo>
                    <a:pt x="18706" y="1620"/>
                  </a:lnTo>
                  <a:lnTo>
                    <a:pt x="18766" y="608"/>
                  </a:lnTo>
                  <a:lnTo>
                    <a:pt x="18766" y="108"/>
                  </a:lnTo>
                </a:path>
              </a:pathLst>
            </a:custGeom>
            <a:noFill/>
            <a:ln w="9525" cap="flat" cmpd="sng">
              <a:solidFill>
                <a:srgbClr val="1E1E1C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Google Shape;783;p28">
              <a:extLst>
                <a:ext uri="{FF2B5EF4-FFF2-40B4-BE49-F238E27FC236}">
                  <a16:creationId xmlns:a16="http://schemas.microsoft.com/office/drawing/2014/main" id="{69410EA4-93EB-4D76-A17D-02A63313C5F2}"/>
                </a:ext>
              </a:extLst>
            </p:cNvPr>
            <p:cNvSpPr/>
            <p:nvPr/>
          </p:nvSpPr>
          <p:spPr>
            <a:xfrm>
              <a:off x="5557002" y="2614381"/>
              <a:ext cx="842786" cy="791894"/>
            </a:xfrm>
            <a:custGeom>
              <a:avLst/>
              <a:gdLst/>
              <a:ahLst/>
              <a:cxnLst/>
              <a:rect l="l" t="t" r="r" b="b"/>
              <a:pathLst>
                <a:path w="34114" h="32054" extrusionOk="0">
                  <a:moveTo>
                    <a:pt x="2120" y="1"/>
                  </a:moveTo>
                  <a:lnTo>
                    <a:pt x="1656" y="96"/>
                  </a:lnTo>
                  <a:lnTo>
                    <a:pt x="1239" y="275"/>
                  </a:lnTo>
                  <a:lnTo>
                    <a:pt x="858" y="525"/>
                  </a:lnTo>
                  <a:lnTo>
                    <a:pt x="536" y="846"/>
                  </a:lnTo>
                  <a:lnTo>
                    <a:pt x="286" y="1227"/>
                  </a:lnTo>
                  <a:lnTo>
                    <a:pt x="108" y="1644"/>
                  </a:lnTo>
                  <a:lnTo>
                    <a:pt x="12" y="2108"/>
                  </a:lnTo>
                  <a:lnTo>
                    <a:pt x="1" y="2346"/>
                  </a:lnTo>
                  <a:lnTo>
                    <a:pt x="1" y="28172"/>
                  </a:lnTo>
                  <a:lnTo>
                    <a:pt x="24" y="28565"/>
                  </a:lnTo>
                  <a:lnTo>
                    <a:pt x="179" y="29327"/>
                  </a:lnTo>
                  <a:lnTo>
                    <a:pt x="465" y="30018"/>
                  </a:lnTo>
                  <a:lnTo>
                    <a:pt x="894" y="30649"/>
                  </a:lnTo>
                  <a:lnTo>
                    <a:pt x="1417" y="31173"/>
                  </a:lnTo>
                  <a:lnTo>
                    <a:pt x="2037" y="31589"/>
                  </a:lnTo>
                  <a:lnTo>
                    <a:pt x="2727" y="31887"/>
                  </a:lnTo>
                  <a:lnTo>
                    <a:pt x="3489" y="32042"/>
                  </a:lnTo>
                  <a:lnTo>
                    <a:pt x="3894" y="32054"/>
                  </a:lnTo>
                  <a:lnTo>
                    <a:pt x="30232" y="32054"/>
                  </a:lnTo>
                  <a:lnTo>
                    <a:pt x="30625" y="32042"/>
                  </a:lnTo>
                  <a:lnTo>
                    <a:pt x="31387" y="31887"/>
                  </a:lnTo>
                  <a:lnTo>
                    <a:pt x="32089" y="31589"/>
                  </a:lnTo>
                  <a:lnTo>
                    <a:pt x="32708" y="31173"/>
                  </a:lnTo>
                  <a:lnTo>
                    <a:pt x="33232" y="30649"/>
                  </a:lnTo>
                  <a:lnTo>
                    <a:pt x="33649" y="30018"/>
                  </a:lnTo>
                  <a:lnTo>
                    <a:pt x="33947" y="29327"/>
                  </a:lnTo>
                  <a:lnTo>
                    <a:pt x="34101" y="28565"/>
                  </a:lnTo>
                  <a:lnTo>
                    <a:pt x="34113" y="28172"/>
                  </a:lnTo>
                  <a:lnTo>
                    <a:pt x="34113" y="2346"/>
                  </a:lnTo>
                  <a:lnTo>
                    <a:pt x="34101" y="2108"/>
                  </a:lnTo>
                  <a:lnTo>
                    <a:pt x="34018" y="1644"/>
                  </a:lnTo>
                  <a:lnTo>
                    <a:pt x="33839" y="1227"/>
                  </a:lnTo>
                  <a:lnTo>
                    <a:pt x="33578" y="846"/>
                  </a:lnTo>
                  <a:lnTo>
                    <a:pt x="33256" y="525"/>
                  </a:lnTo>
                  <a:lnTo>
                    <a:pt x="32887" y="275"/>
                  </a:lnTo>
                  <a:lnTo>
                    <a:pt x="32458" y="96"/>
                  </a:lnTo>
                  <a:lnTo>
                    <a:pt x="32006" y="1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Google Shape;784;p28">
              <a:extLst>
                <a:ext uri="{FF2B5EF4-FFF2-40B4-BE49-F238E27FC236}">
                  <a16:creationId xmlns:a16="http://schemas.microsoft.com/office/drawing/2014/main" id="{F6836710-73C0-4EB1-A587-6E7ECBB47B03}"/>
                </a:ext>
              </a:extLst>
            </p:cNvPr>
            <p:cNvSpPr/>
            <p:nvPr/>
          </p:nvSpPr>
          <p:spPr>
            <a:xfrm>
              <a:off x="6035647" y="2121899"/>
              <a:ext cx="239169" cy="452151"/>
            </a:xfrm>
            <a:custGeom>
              <a:avLst/>
              <a:gdLst/>
              <a:ahLst/>
              <a:cxnLst/>
              <a:rect l="l" t="t" r="r" b="b"/>
              <a:pathLst>
                <a:path w="9681" h="18302" extrusionOk="0">
                  <a:moveTo>
                    <a:pt x="1" y="1"/>
                  </a:moveTo>
                  <a:lnTo>
                    <a:pt x="1" y="18302"/>
                  </a:lnTo>
                  <a:lnTo>
                    <a:pt x="4478" y="18302"/>
                  </a:lnTo>
                  <a:lnTo>
                    <a:pt x="5014" y="18290"/>
                  </a:lnTo>
                  <a:lnTo>
                    <a:pt x="6026" y="18075"/>
                  </a:lnTo>
                  <a:lnTo>
                    <a:pt x="6954" y="17682"/>
                  </a:lnTo>
                  <a:lnTo>
                    <a:pt x="7788" y="17123"/>
                  </a:lnTo>
                  <a:lnTo>
                    <a:pt x="8490" y="16420"/>
                  </a:lnTo>
                  <a:lnTo>
                    <a:pt x="9050" y="15587"/>
                  </a:lnTo>
                  <a:lnTo>
                    <a:pt x="9455" y="14646"/>
                  </a:lnTo>
                  <a:lnTo>
                    <a:pt x="9657" y="13634"/>
                  </a:lnTo>
                  <a:lnTo>
                    <a:pt x="9681" y="13098"/>
                  </a:lnTo>
                  <a:lnTo>
                    <a:pt x="9681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785;p28">
              <a:extLst>
                <a:ext uri="{FF2B5EF4-FFF2-40B4-BE49-F238E27FC236}">
                  <a16:creationId xmlns:a16="http://schemas.microsoft.com/office/drawing/2014/main" id="{52E8A847-7A75-4127-BB09-914D4F299812}"/>
                </a:ext>
              </a:extLst>
            </p:cNvPr>
            <p:cNvSpPr/>
            <p:nvPr/>
          </p:nvSpPr>
          <p:spPr>
            <a:xfrm>
              <a:off x="5722917" y="2015703"/>
              <a:ext cx="514506" cy="779542"/>
            </a:xfrm>
            <a:custGeom>
              <a:avLst/>
              <a:gdLst/>
              <a:ahLst/>
              <a:cxnLst/>
              <a:rect l="l" t="t" r="r" b="b"/>
              <a:pathLst>
                <a:path w="20826" h="31554" extrusionOk="0">
                  <a:moveTo>
                    <a:pt x="3013" y="1"/>
                  </a:moveTo>
                  <a:lnTo>
                    <a:pt x="2358" y="143"/>
                  </a:lnTo>
                  <a:lnTo>
                    <a:pt x="1751" y="393"/>
                  </a:lnTo>
                  <a:lnTo>
                    <a:pt x="1215" y="763"/>
                  </a:lnTo>
                  <a:lnTo>
                    <a:pt x="763" y="1215"/>
                  </a:lnTo>
                  <a:lnTo>
                    <a:pt x="394" y="1751"/>
                  </a:lnTo>
                  <a:lnTo>
                    <a:pt x="144" y="2358"/>
                  </a:lnTo>
                  <a:lnTo>
                    <a:pt x="13" y="3013"/>
                  </a:lnTo>
                  <a:lnTo>
                    <a:pt x="1" y="3358"/>
                  </a:lnTo>
                  <a:lnTo>
                    <a:pt x="1" y="17456"/>
                  </a:lnTo>
                  <a:lnTo>
                    <a:pt x="13" y="17801"/>
                  </a:lnTo>
                  <a:lnTo>
                    <a:pt x="144" y="18456"/>
                  </a:lnTo>
                  <a:lnTo>
                    <a:pt x="394" y="19063"/>
                  </a:lnTo>
                  <a:lnTo>
                    <a:pt x="763" y="19599"/>
                  </a:lnTo>
                  <a:lnTo>
                    <a:pt x="1215" y="20051"/>
                  </a:lnTo>
                  <a:lnTo>
                    <a:pt x="1751" y="20421"/>
                  </a:lnTo>
                  <a:lnTo>
                    <a:pt x="2358" y="20671"/>
                  </a:lnTo>
                  <a:lnTo>
                    <a:pt x="3013" y="20814"/>
                  </a:lnTo>
                  <a:lnTo>
                    <a:pt x="3359" y="20825"/>
                  </a:lnTo>
                  <a:lnTo>
                    <a:pt x="3918" y="20825"/>
                  </a:lnTo>
                  <a:lnTo>
                    <a:pt x="3918" y="24231"/>
                  </a:lnTo>
                  <a:lnTo>
                    <a:pt x="3883" y="24231"/>
                  </a:lnTo>
                  <a:lnTo>
                    <a:pt x="3883" y="26457"/>
                  </a:lnTo>
                  <a:lnTo>
                    <a:pt x="3906" y="26981"/>
                  </a:lnTo>
                  <a:lnTo>
                    <a:pt x="4109" y="27969"/>
                  </a:lnTo>
                  <a:lnTo>
                    <a:pt x="4502" y="28886"/>
                  </a:lnTo>
                  <a:lnTo>
                    <a:pt x="5049" y="29696"/>
                  </a:lnTo>
                  <a:lnTo>
                    <a:pt x="5740" y="30398"/>
                  </a:lnTo>
                  <a:lnTo>
                    <a:pt x="6550" y="30946"/>
                  </a:lnTo>
                  <a:lnTo>
                    <a:pt x="7466" y="31327"/>
                  </a:lnTo>
                  <a:lnTo>
                    <a:pt x="8467" y="31541"/>
                  </a:lnTo>
                  <a:lnTo>
                    <a:pt x="8991" y="31553"/>
                  </a:lnTo>
                  <a:lnTo>
                    <a:pt x="9264" y="31553"/>
                  </a:lnTo>
                  <a:lnTo>
                    <a:pt x="9812" y="31494"/>
                  </a:lnTo>
                  <a:lnTo>
                    <a:pt x="10598" y="31315"/>
                  </a:lnTo>
                  <a:lnTo>
                    <a:pt x="11574" y="30899"/>
                  </a:lnTo>
                  <a:lnTo>
                    <a:pt x="12432" y="30315"/>
                  </a:lnTo>
                  <a:lnTo>
                    <a:pt x="13170" y="29565"/>
                  </a:lnTo>
                  <a:lnTo>
                    <a:pt x="13741" y="28696"/>
                  </a:lnTo>
                  <a:lnTo>
                    <a:pt x="14146" y="27719"/>
                  </a:lnTo>
                  <a:lnTo>
                    <a:pt x="14313" y="26922"/>
                  </a:lnTo>
                  <a:lnTo>
                    <a:pt x="14360" y="26374"/>
                  </a:lnTo>
                  <a:lnTo>
                    <a:pt x="14360" y="26100"/>
                  </a:lnTo>
                  <a:lnTo>
                    <a:pt x="14325" y="24231"/>
                  </a:lnTo>
                  <a:lnTo>
                    <a:pt x="14325" y="20825"/>
                  </a:lnTo>
                  <a:lnTo>
                    <a:pt x="14468" y="20825"/>
                  </a:lnTo>
                  <a:lnTo>
                    <a:pt x="14789" y="20814"/>
                  </a:lnTo>
                  <a:lnTo>
                    <a:pt x="15432" y="20754"/>
                  </a:lnTo>
                  <a:lnTo>
                    <a:pt x="16051" y="20623"/>
                  </a:lnTo>
                  <a:lnTo>
                    <a:pt x="16658" y="20433"/>
                  </a:lnTo>
                  <a:lnTo>
                    <a:pt x="17218" y="20194"/>
                  </a:lnTo>
                  <a:lnTo>
                    <a:pt x="17766" y="19897"/>
                  </a:lnTo>
                  <a:lnTo>
                    <a:pt x="18266" y="19563"/>
                  </a:lnTo>
                  <a:lnTo>
                    <a:pt x="18742" y="19170"/>
                  </a:lnTo>
                  <a:lnTo>
                    <a:pt x="19171" y="18742"/>
                  </a:lnTo>
                  <a:lnTo>
                    <a:pt x="19564" y="18265"/>
                  </a:lnTo>
                  <a:lnTo>
                    <a:pt x="19909" y="17765"/>
                  </a:lnTo>
                  <a:lnTo>
                    <a:pt x="20195" y="17218"/>
                  </a:lnTo>
                  <a:lnTo>
                    <a:pt x="20445" y="16646"/>
                  </a:lnTo>
                  <a:lnTo>
                    <a:pt x="20623" y="16051"/>
                  </a:lnTo>
                  <a:lnTo>
                    <a:pt x="20754" y="15432"/>
                  </a:lnTo>
                  <a:lnTo>
                    <a:pt x="20814" y="14789"/>
                  </a:lnTo>
                  <a:lnTo>
                    <a:pt x="20826" y="14467"/>
                  </a:lnTo>
                  <a:lnTo>
                    <a:pt x="20826" y="3358"/>
                  </a:lnTo>
                  <a:lnTo>
                    <a:pt x="20814" y="3013"/>
                  </a:lnTo>
                  <a:lnTo>
                    <a:pt x="20671" y="2358"/>
                  </a:lnTo>
                  <a:lnTo>
                    <a:pt x="20421" y="1751"/>
                  </a:lnTo>
                  <a:lnTo>
                    <a:pt x="20064" y="1215"/>
                  </a:lnTo>
                  <a:lnTo>
                    <a:pt x="19599" y="763"/>
                  </a:lnTo>
                  <a:lnTo>
                    <a:pt x="19064" y="393"/>
                  </a:lnTo>
                  <a:lnTo>
                    <a:pt x="18468" y="143"/>
                  </a:lnTo>
                  <a:lnTo>
                    <a:pt x="1780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786;p28">
              <a:extLst>
                <a:ext uri="{FF2B5EF4-FFF2-40B4-BE49-F238E27FC236}">
                  <a16:creationId xmlns:a16="http://schemas.microsoft.com/office/drawing/2014/main" id="{C1563216-EBFB-4452-A390-512A2123179E}"/>
                </a:ext>
              </a:extLst>
            </p:cNvPr>
            <p:cNvSpPr/>
            <p:nvPr/>
          </p:nvSpPr>
          <p:spPr>
            <a:xfrm>
              <a:off x="5557002" y="1841536"/>
              <a:ext cx="749229" cy="731886"/>
            </a:xfrm>
            <a:custGeom>
              <a:avLst/>
              <a:gdLst/>
              <a:ahLst/>
              <a:cxnLst/>
              <a:rect l="l" t="t" r="r" b="b"/>
              <a:pathLst>
                <a:path w="30327" h="29625" extrusionOk="0">
                  <a:moveTo>
                    <a:pt x="9800" y="1"/>
                  </a:moveTo>
                  <a:lnTo>
                    <a:pt x="9300" y="13"/>
                  </a:lnTo>
                  <a:lnTo>
                    <a:pt x="8323" y="96"/>
                  </a:lnTo>
                  <a:lnTo>
                    <a:pt x="7383" y="275"/>
                  </a:lnTo>
                  <a:lnTo>
                    <a:pt x="6478" y="548"/>
                  </a:lnTo>
                  <a:lnTo>
                    <a:pt x="5609" y="906"/>
                  </a:lnTo>
                  <a:lnTo>
                    <a:pt x="4787" y="1346"/>
                  </a:lnTo>
                  <a:lnTo>
                    <a:pt x="4001" y="1858"/>
                  </a:lnTo>
                  <a:lnTo>
                    <a:pt x="3287" y="2442"/>
                  </a:lnTo>
                  <a:lnTo>
                    <a:pt x="2620" y="3085"/>
                  </a:lnTo>
                  <a:lnTo>
                    <a:pt x="2025" y="3799"/>
                  </a:lnTo>
                  <a:lnTo>
                    <a:pt x="1501" y="4561"/>
                  </a:lnTo>
                  <a:lnTo>
                    <a:pt x="1048" y="5371"/>
                  </a:lnTo>
                  <a:lnTo>
                    <a:pt x="667" y="6228"/>
                  </a:lnTo>
                  <a:lnTo>
                    <a:pt x="382" y="7133"/>
                  </a:lnTo>
                  <a:lnTo>
                    <a:pt x="179" y="8074"/>
                  </a:lnTo>
                  <a:lnTo>
                    <a:pt x="60" y="9050"/>
                  </a:lnTo>
                  <a:lnTo>
                    <a:pt x="48" y="9538"/>
                  </a:lnTo>
                  <a:lnTo>
                    <a:pt x="12" y="12550"/>
                  </a:lnTo>
                  <a:lnTo>
                    <a:pt x="1" y="14348"/>
                  </a:lnTo>
                  <a:lnTo>
                    <a:pt x="1" y="25136"/>
                  </a:lnTo>
                  <a:lnTo>
                    <a:pt x="24" y="25600"/>
                  </a:lnTo>
                  <a:lnTo>
                    <a:pt x="203" y="26469"/>
                  </a:lnTo>
                  <a:lnTo>
                    <a:pt x="536" y="27279"/>
                  </a:lnTo>
                  <a:lnTo>
                    <a:pt x="1024" y="27993"/>
                  </a:lnTo>
                  <a:lnTo>
                    <a:pt x="1632" y="28601"/>
                  </a:lnTo>
                  <a:lnTo>
                    <a:pt x="2346" y="29089"/>
                  </a:lnTo>
                  <a:lnTo>
                    <a:pt x="3156" y="29422"/>
                  </a:lnTo>
                  <a:lnTo>
                    <a:pt x="4037" y="29613"/>
                  </a:lnTo>
                  <a:lnTo>
                    <a:pt x="4489" y="29625"/>
                  </a:lnTo>
                  <a:lnTo>
                    <a:pt x="9585" y="29625"/>
                  </a:lnTo>
                  <a:lnTo>
                    <a:pt x="9740" y="29613"/>
                  </a:lnTo>
                  <a:lnTo>
                    <a:pt x="10014" y="29565"/>
                  </a:lnTo>
                  <a:lnTo>
                    <a:pt x="10407" y="29387"/>
                  </a:lnTo>
                  <a:lnTo>
                    <a:pt x="10800" y="28994"/>
                  </a:lnTo>
                  <a:lnTo>
                    <a:pt x="10967" y="28601"/>
                  </a:lnTo>
                  <a:lnTo>
                    <a:pt x="11026" y="28327"/>
                  </a:lnTo>
                  <a:lnTo>
                    <a:pt x="11038" y="28172"/>
                  </a:lnTo>
                  <a:lnTo>
                    <a:pt x="11038" y="23719"/>
                  </a:lnTo>
                  <a:lnTo>
                    <a:pt x="11014" y="23445"/>
                  </a:lnTo>
                  <a:lnTo>
                    <a:pt x="10812" y="22969"/>
                  </a:lnTo>
                  <a:lnTo>
                    <a:pt x="10455" y="22612"/>
                  </a:lnTo>
                  <a:lnTo>
                    <a:pt x="9978" y="22409"/>
                  </a:lnTo>
                  <a:lnTo>
                    <a:pt x="9716" y="22397"/>
                  </a:lnTo>
                  <a:lnTo>
                    <a:pt x="8300" y="22397"/>
                  </a:lnTo>
                  <a:lnTo>
                    <a:pt x="8014" y="22374"/>
                  </a:lnTo>
                  <a:lnTo>
                    <a:pt x="7526" y="22171"/>
                  </a:lnTo>
                  <a:lnTo>
                    <a:pt x="7145" y="21790"/>
                  </a:lnTo>
                  <a:lnTo>
                    <a:pt x="6942" y="21302"/>
                  </a:lnTo>
                  <a:lnTo>
                    <a:pt x="6918" y="21016"/>
                  </a:lnTo>
                  <a:lnTo>
                    <a:pt x="6918" y="17087"/>
                  </a:lnTo>
                  <a:lnTo>
                    <a:pt x="6942" y="16801"/>
                  </a:lnTo>
                  <a:lnTo>
                    <a:pt x="7145" y="16313"/>
                  </a:lnTo>
                  <a:lnTo>
                    <a:pt x="7526" y="15932"/>
                  </a:lnTo>
                  <a:lnTo>
                    <a:pt x="8014" y="15730"/>
                  </a:lnTo>
                  <a:lnTo>
                    <a:pt x="8300" y="15706"/>
                  </a:lnTo>
                  <a:lnTo>
                    <a:pt x="8573" y="15694"/>
                  </a:lnTo>
                  <a:lnTo>
                    <a:pt x="9109" y="15587"/>
                  </a:lnTo>
                  <a:lnTo>
                    <a:pt x="9609" y="15372"/>
                  </a:lnTo>
                  <a:lnTo>
                    <a:pt x="10038" y="15087"/>
                  </a:lnTo>
                  <a:lnTo>
                    <a:pt x="10407" y="14706"/>
                  </a:lnTo>
                  <a:lnTo>
                    <a:pt x="10705" y="14277"/>
                  </a:lnTo>
                  <a:lnTo>
                    <a:pt x="10919" y="13789"/>
                  </a:lnTo>
                  <a:lnTo>
                    <a:pt x="11026" y="13253"/>
                  </a:lnTo>
                  <a:lnTo>
                    <a:pt x="11038" y="12967"/>
                  </a:lnTo>
                  <a:lnTo>
                    <a:pt x="11038" y="10610"/>
                  </a:lnTo>
                  <a:lnTo>
                    <a:pt x="11038" y="10503"/>
                  </a:lnTo>
                  <a:lnTo>
                    <a:pt x="11133" y="10300"/>
                  </a:lnTo>
                  <a:lnTo>
                    <a:pt x="11276" y="10145"/>
                  </a:lnTo>
                  <a:lnTo>
                    <a:pt x="11479" y="10062"/>
                  </a:lnTo>
                  <a:lnTo>
                    <a:pt x="15622" y="10062"/>
                  </a:lnTo>
                  <a:lnTo>
                    <a:pt x="15801" y="10133"/>
                  </a:lnTo>
                  <a:lnTo>
                    <a:pt x="15920" y="10264"/>
                  </a:lnTo>
                  <a:lnTo>
                    <a:pt x="16003" y="10443"/>
                  </a:lnTo>
                  <a:lnTo>
                    <a:pt x="16003" y="10538"/>
                  </a:lnTo>
                  <a:lnTo>
                    <a:pt x="16003" y="11634"/>
                  </a:lnTo>
                  <a:lnTo>
                    <a:pt x="16015" y="11753"/>
                  </a:lnTo>
                  <a:lnTo>
                    <a:pt x="16098" y="11943"/>
                  </a:lnTo>
                  <a:lnTo>
                    <a:pt x="16253" y="12098"/>
                  </a:lnTo>
                  <a:lnTo>
                    <a:pt x="16456" y="12181"/>
                  </a:lnTo>
                  <a:lnTo>
                    <a:pt x="16563" y="12193"/>
                  </a:lnTo>
                  <a:lnTo>
                    <a:pt x="27815" y="12193"/>
                  </a:lnTo>
                  <a:lnTo>
                    <a:pt x="28077" y="12181"/>
                  </a:lnTo>
                  <a:lnTo>
                    <a:pt x="28565" y="12086"/>
                  </a:lnTo>
                  <a:lnTo>
                    <a:pt x="29017" y="11896"/>
                  </a:lnTo>
                  <a:lnTo>
                    <a:pt x="29422" y="11622"/>
                  </a:lnTo>
                  <a:lnTo>
                    <a:pt x="29755" y="11276"/>
                  </a:lnTo>
                  <a:lnTo>
                    <a:pt x="30029" y="10884"/>
                  </a:lnTo>
                  <a:lnTo>
                    <a:pt x="30220" y="10431"/>
                  </a:lnTo>
                  <a:lnTo>
                    <a:pt x="30327" y="9931"/>
                  </a:lnTo>
                  <a:lnTo>
                    <a:pt x="30327" y="9681"/>
                  </a:lnTo>
                  <a:lnTo>
                    <a:pt x="30327" y="5656"/>
                  </a:lnTo>
                  <a:lnTo>
                    <a:pt x="30327" y="3859"/>
                  </a:lnTo>
                  <a:lnTo>
                    <a:pt x="30315" y="3478"/>
                  </a:lnTo>
                  <a:lnTo>
                    <a:pt x="30160" y="2751"/>
                  </a:lnTo>
                  <a:lnTo>
                    <a:pt x="29875" y="2073"/>
                  </a:lnTo>
                  <a:lnTo>
                    <a:pt x="29470" y="1477"/>
                  </a:lnTo>
                  <a:lnTo>
                    <a:pt x="28958" y="965"/>
                  </a:lnTo>
                  <a:lnTo>
                    <a:pt x="28362" y="572"/>
                  </a:lnTo>
                  <a:lnTo>
                    <a:pt x="27684" y="287"/>
                  </a:lnTo>
                  <a:lnTo>
                    <a:pt x="26957" y="144"/>
                  </a:lnTo>
                  <a:lnTo>
                    <a:pt x="26564" y="132"/>
                  </a:lnTo>
                  <a:lnTo>
                    <a:pt x="25314" y="144"/>
                  </a:lnTo>
                  <a:lnTo>
                    <a:pt x="24743" y="144"/>
                  </a:lnTo>
                  <a:lnTo>
                    <a:pt x="9800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787;p28">
              <a:extLst>
                <a:ext uri="{FF2B5EF4-FFF2-40B4-BE49-F238E27FC236}">
                  <a16:creationId xmlns:a16="http://schemas.microsoft.com/office/drawing/2014/main" id="{B5D723E6-91F8-4F12-BBCA-423A477B0C42}"/>
                </a:ext>
              </a:extLst>
            </p:cNvPr>
            <p:cNvSpPr/>
            <p:nvPr/>
          </p:nvSpPr>
          <p:spPr>
            <a:xfrm>
              <a:off x="5905633" y="2821509"/>
              <a:ext cx="231511" cy="276820"/>
            </a:xfrm>
            <a:custGeom>
              <a:avLst/>
              <a:gdLst/>
              <a:ahLst/>
              <a:cxnLst/>
              <a:rect l="l" t="t" r="r" b="b"/>
              <a:pathLst>
                <a:path w="9371" h="11205" extrusionOk="0">
                  <a:moveTo>
                    <a:pt x="298" y="0"/>
                  </a:moveTo>
                  <a:lnTo>
                    <a:pt x="167" y="60"/>
                  </a:lnTo>
                  <a:lnTo>
                    <a:pt x="60" y="155"/>
                  </a:lnTo>
                  <a:lnTo>
                    <a:pt x="12" y="286"/>
                  </a:lnTo>
                  <a:lnTo>
                    <a:pt x="0" y="369"/>
                  </a:lnTo>
                  <a:lnTo>
                    <a:pt x="0" y="10835"/>
                  </a:lnTo>
                  <a:lnTo>
                    <a:pt x="12" y="10919"/>
                  </a:lnTo>
                  <a:lnTo>
                    <a:pt x="60" y="11050"/>
                  </a:lnTo>
                  <a:lnTo>
                    <a:pt x="167" y="11145"/>
                  </a:lnTo>
                  <a:lnTo>
                    <a:pt x="298" y="11204"/>
                  </a:lnTo>
                  <a:lnTo>
                    <a:pt x="9085" y="11204"/>
                  </a:lnTo>
                  <a:lnTo>
                    <a:pt x="9216" y="11145"/>
                  </a:lnTo>
                  <a:lnTo>
                    <a:pt x="9311" y="11050"/>
                  </a:lnTo>
                  <a:lnTo>
                    <a:pt x="9371" y="10919"/>
                  </a:lnTo>
                  <a:lnTo>
                    <a:pt x="9371" y="10835"/>
                  </a:lnTo>
                  <a:lnTo>
                    <a:pt x="9371" y="369"/>
                  </a:lnTo>
                  <a:lnTo>
                    <a:pt x="9371" y="286"/>
                  </a:lnTo>
                  <a:lnTo>
                    <a:pt x="9311" y="155"/>
                  </a:lnTo>
                  <a:lnTo>
                    <a:pt x="9216" y="60"/>
                  </a:lnTo>
                  <a:lnTo>
                    <a:pt x="9085" y="0"/>
                  </a:lnTo>
                  <a:close/>
                </a:path>
              </a:pathLst>
            </a:custGeom>
            <a:solidFill>
              <a:srgbClr val="0D678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788;p28">
              <a:extLst>
                <a:ext uri="{FF2B5EF4-FFF2-40B4-BE49-F238E27FC236}">
                  <a16:creationId xmlns:a16="http://schemas.microsoft.com/office/drawing/2014/main" id="{9FBD017E-7D04-4A6C-8A42-D95233F3085D}"/>
                </a:ext>
              </a:extLst>
            </p:cNvPr>
            <p:cNvSpPr/>
            <p:nvPr/>
          </p:nvSpPr>
          <p:spPr>
            <a:xfrm>
              <a:off x="5939458" y="2208698"/>
              <a:ext cx="82959" cy="62677"/>
            </a:xfrm>
            <a:custGeom>
              <a:avLst/>
              <a:gdLst/>
              <a:ahLst/>
              <a:cxnLst/>
              <a:rect l="l" t="t" r="r" b="b"/>
              <a:pathLst>
                <a:path w="3358" h="2537" fill="none" extrusionOk="0">
                  <a:moveTo>
                    <a:pt x="0" y="2537"/>
                  </a:moveTo>
                  <a:lnTo>
                    <a:pt x="0" y="1679"/>
                  </a:lnTo>
                  <a:lnTo>
                    <a:pt x="12" y="1501"/>
                  </a:lnTo>
                  <a:lnTo>
                    <a:pt x="72" y="1179"/>
                  </a:lnTo>
                  <a:lnTo>
                    <a:pt x="203" y="870"/>
                  </a:lnTo>
                  <a:lnTo>
                    <a:pt x="381" y="608"/>
                  </a:lnTo>
                  <a:lnTo>
                    <a:pt x="608" y="381"/>
                  </a:lnTo>
                  <a:lnTo>
                    <a:pt x="881" y="203"/>
                  </a:lnTo>
                  <a:lnTo>
                    <a:pt x="1179" y="72"/>
                  </a:lnTo>
                  <a:lnTo>
                    <a:pt x="1501" y="0"/>
                  </a:lnTo>
                  <a:lnTo>
                    <a:pt x="1679" y="0"/>
                  </a:lnTo>
                  <a:lnTo>
                    <a:pt x="1679" y="0"/>
                  </a:lnTo>
                  <a:lnTo>
                    <a:pt x="1846" y="0"/>
                  </a:lnTo>
                  <a:lnTo>
                    <a:pt x="2179" y="72"/>
                  </a:lnTo>
                  <a:lnTo>
                    <a:pt x="2477" y="203"/>
                  </a:lnTo>
                  <a:lnTo>
                    <a:pt x="2739" y="381"/>
                  </a:lnTo>
                  <a:lnTo>
                    <a:pt x="2977" y="608"/>
                  </a:lnTo>
                  <a:lnTo>
                    <a:pt x="3156" y="870"/>
                  </a:lnTo>
                  <a:lnTo>
                    <a:pt x="3275" y="1179"/>
                  </a:lnTo>
                  <a:lnTo>
                    <a:pt x="3346" y="1501"/>
                  </a:lnTo>
                  <a:lnTo>
                    <a:pt x="3358" y="1679"/>
                  </a:lnTo>
                  <a:lnTo>
                    <a:pt x="3358" y="2537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789;p28">
              <a:extLst>
                <a:ext uri="{FF2B5EF4-FFF2-40B4-BE49-F238E27FC236}">
                  <a16:creationId xmlns:a16="http://schemas.microsoft.com/office/drawing/2014/main" id="{1FFB94E9-78B1-42DE-9366-3F1E2EC242CF}"/>
                </a:ext>
              </a:extLst>
            </p:cNvPr>
            <p:cNvSpPr/>
            <p:nvPr/>
          </p:nvSpPr>
          <p:spPr>
            <a:xfrm>
              <a:off x="6236869" y="2614381"/>
              <a:ext cx="217429" cy="463614"/>
            </a:xfrm>
            <a:custGeom>
              <a:avLst/>
              <a:gdLst/>
              <a:ahLst/>
              <a:cxnLst/>
              <a:rect l="l" t="t" r="r" b="b"/>
              <a:pathLst>
                <a:path w="8801" h="18766" extrusionOk="0">
                  <a:moveTo>
                    <a:pt x="1" y="1"/>
                  </a:moveTo>
                  <a:lnTo>
                    <a:pt x="1" y="18766"/>
                  </a:lnTo>
                  <a:lnTo>
                    <a:pt x="7883" y="18766"/>
                  </a:lnTo>
                  <a:lnTo>
                    <a:pt x="8074" y="18754"/>
                  </a:lnTo>
                  <a:lnTo>
                    <a:pt x="8395" y="18623"/>
                  </a:lnTo>
                  <a:lnTo>
                    <a:pt x="8645" y="18373"/>
                  </a:lnTo>
                  <a:lnTo>
                    <a:pt x="8788" y="18039"/>
                  </a:lnTo>
                  <a:lnTo>
                    <a:pt x="8800" y="17861"/>
                  </a:lnTo>
                  <a:lnTo>
                    <a:pt x="8800" y="2156"/>
                  </a:lnTo>
                  <a:lnTo>
                    <a:pt x="8788" y="1930"/>
                  </a:lnTo>
                  <a:lnTo>
                    <a:pt x="8705" y="1513"/>
                  </a:lnTo>
                  <a:lnTo>
                    <a:pt x="8538" y="1120"/>
                  </a:lnTo>
                  <a:lnTo>
                    <a:pt x="8312" y="787"/>
                  </a:lnTo>
                  <a:lnTo>
                    <a:pt x="8014" y="489"/>
                  </a:lnTo>
                  <a:lnTo>
                    <a:pt x="7669" y="263"/>
                  </a:lnTo>
                  <a:lnTo>
                    <a:pt x="7288" y="96"/>
                  </a:lnTo>
                  <a:lnTo>
                    <a:pt x="6859" y="13"/>
                  </a:lnTo>
                  <a:lnTo>
                    <a:pt x="6645" y="1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790;p28">
              <a:extLst>
                <a:ext uri="{FF2B5EF4-FFF2-40B4-BE49-F238E27FC236}">
                  <a16:creationId xmlns:a16="http://schemas.microsoft.com/office/drawing/2014/main" id="{EE21B578-18F3-4275-85F8-99B9DB522119}"/>
                </a:ext>
              </a:extLst>
            </p:cNvPr>
            <p:cNvSpPr/>
            <p:nvPr/>
          </p:nvSpPr>
          <p:spPr>
            <a:xfrm>
              <a:off x="6033003" y="2917994"/>
              <a:ext cx="192699" cy="232993"/>
            </a:xfrm>
            <a:custGeom>
              <a:avLst/>
              <a:gdLst/>
              <a:ahLst/>
              <a:cxnLst/>
              <a:rect l="l" t="t" r="r" b="b"/>
              <a:pathLst>
                <a:path w="7800" h="9431" extrusionOk="0">
                  <a:moveTo>
                    <a:pt x="4370" y="1"/>
                  </a:moveTo>
                  <a:lnTo>
                    <a:pt x="3930" y="12"/>
                  </a:lnTo>
                  <a:lnTo>
                    <a:pt x="3073" y="191"/>
                  </a:lnTo>
                  <a:lnTo>
                    <a:pt x="2287" y="524"/>
                  </a:lnTo>
                  <a:lnTo>
                    <a:pt x="1584" y="989"/>
                  </a:lnTo>
                  <a:lnTo>
                    <a:pt x="989" y="1584"/>
                  </a:lnTo>
                  <a:lnTo>
                    <a:pt x="525" y="2287"/>
                  </a:lnTo>
                  <a:lnTo>
                    <a:pt x="191" y="3072"/>
                  </a:lnTo>
                  <a:lnTo>
                    <a:pt x="13" y="3930"/>
                  </a:lnTo>
                  <a:lnTo>
                    <a:pt x="1" y="4382"/>
                  </a:lnTo>
                  <a:lnTo>
                    <a:pt x="1" y="5049"/>
                  </a:lnTo>
                  <a:lnTo>
                    <a:pt x="13" y="5501"/>
                  </a:lnTo>
                  <a:lnTo>
                    <a:pt x="191" y="6347"/>
                  </a:lnTo>
                  <a:lnTo>
                    <a:pt x="525" y="7133"/>
                  </a:lnTo>
                  <a:lnTo>
                    <a:pt x="989" y="7835"/>
                  </a:lnTo>
                  <a:lnTo>
                    <a:pt x="1584" y="8430"/>
                  </a:lnTo>
                  <a:lnTo>
                    <a:pt x="2287" y="8907"/>
                  </a:lnTo>
                  <a:lnTo>
                    <a:pt x="3073" y="9240"/>
                  </a:lnTo>
                  <a:lnTo>
                    <a:pt x="3930" y="9407"/>
                  </a:lnTo>
                  <a:lnTo>
                    <a:pt x="4370" y="9431"/>
                  </a:lnTo>
                  <a:lnTo>
                    <a:pt x="6740" y="9431"/>
                  </a:lnTo>
                  <a:lnTo>
                    <a:pt x="6954" y="9407"/>
                  </a:lnTo>
                  <a:lnTo>
                    <a:pt x="7335" y="9252"/>
                  </a:lnTo>
                  <a:lnTo>
                    <a:pt x="7621" y="8966"/>
                  </a:lnTo>
                  <a:lnTo>
                    <a:pt x="7788" y="8585"/>
                  </a:lnTo>
                  <a:lnTo>
                    <a:pt x="7800" y="8371"/>
                  </a:lnTo>
                  <a:lnTo>
                    <a:pt x="7800" y="1060"/>
                  </a:lnTo>
                  <a:lnTo>
                    <a:pt x="7788" y="834"/>
                  </a:lnTo>
                  <a:lnTo>
                    <a:pt x="7621" y="465"/>
                  </a:lnTo>
                  <a:lnTo>
                    <a:pt x="7335" y="167"/>
                  </a:lnTo>
                  <a:lnTo>
                    <a:pt x="6954" y="12"/>
                  </a:lnTo>
                  <a:lnTo>
                    <a:pt x="674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791;p28">
              <a:extLst>
                <a:ext uri="{FF2B5EF4-FFF2-40B4-BE49-F238E27FC236}">
                  <a16:creationId xmlns:a16="http://schemas.microsoft.com/office/drawing/2014/main" id="{82B258C1-9080-452B-99D7-4E7ED07DA33B}"/>
                </a:ext>
              </a:extLst>
            </p:cNvPr>
            <p:cNvSpPr/>
            <p:nvPr/>
          </p:nvSpPr>
          <p:spPr>
            <a:xfrm>
              <a:off x="5816486" y="2855038"/>
              <a:ext cx="95337" cy="190648"/>
            </a:xfrm>
            <a:custGeom>
              <a:avLst/>
              <a:gdLst/>
              <a:ahLst/>
              <a:cxnLst/>
              <a:rect l="l" t="t" r="r" b="b"/>
              <a:pathLst>
                <a:path w="3859" h="7717" fill="none" extrusionOk="0">
                  <a:moveTo>
                    <a:pt x="3858" y="7716"/>
                  </a:moveTo>
                  <a:lnTo>
                    <a:pt x="3465" y="7704"/>
                  </a:lnTo>
                  <a:lnTo>
                    <a:pt x="2703" y="7549"/>
                  </a:lnTo>
                  <a:lnTo>
                    <a:pt x="2012" y="7264"/>
                  </a:lnTo>
                  <a:lnTo>
                    <a:pt x="1393" y="6847"/>
                  </a:lnTo>
                  <a:lnTo>
                    <a:pt x="869" y="6323"/>
                  </a:lnTo>
                  <a:lnTo>
                    <a:pt x="453" y="5704"/>
                  </a:lnTo>
                  <a:lnTo>
                    <a:pt x="167" y="5013"/>
                  </a:lnTo>
                  <a:lnTo>
                    <a:pt x="12" y="4251"/>
                  </a:lnTo>
                  <a:lnTo>
                    <a:pt x="0" y="3858"/>
                  </a:lnTo>
                  <a:lnTo>
                    <a:pt x="12" y="3465"/>
                  </a:lnTo>
                  <a:lnTo>
                    <a:pt x="167" y="2715"/>
                  </a:lnTo>
                  <a:lnTo>
                    <a:pt x="453" y="2013"/>
                  </a:lnTo>
                  <a:lnTo>
                    <a:pt x="869" y="1405"/>
                  </a:lnTo>
                  <a:lnTo>
                    <a:pt x="1393" y="882"/>
                  </a:lnTo>
                  <a:lnTo>
                    <a:pt x="2012" y="465"/>
                  </a:lnTo>
                  <a:lnTo>
                    <a:pt x="2703" y="167"/>
                  </a:lnTo>
                  <a:lnTo>
                    <a:pt x="3465" y="12"/>
                  </a:lnTo>
                  <a:lnTo>
                    <a:pt x="3858" y="0"/>
                  </a:lnTo>
                </a:path>
              </a:pathLst>
            </a:custGeom>
            <a:noFill/>
            <a:ln w="9525" cap="flat" cmpd="sng">
              <a:solidFill>
                <a:srgbClr val="0D678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Google Shape;792;p28">
              <a:extLst>
                <a:ext uri="{FF2B5EF4-FFF2-40B4-BE49-F238E27FC236}">
                  <a16:creationId xmlns:a16="http://schemas.microsoft.com/office/drawing/2014/main" id="{DBFF9944-37DA-47C6-BC5E-0D42ABEB6C61}"/>
                </a:ext>
              </a:extLst>
            </p:cNvPr>
            <p:cNvSpPr/>
            <p:nvPr/>
          </p:nvSpPr>
          <p:spPr>
            <a:xfrm>
              <a:off x="6174802" y="2911520"/>
              <a:ext cx="279191" cy="247124"/>
            </a:xfrm>
            <a:custGeom>
              <a:avLst/>
              <a:gdLst/>
              <a:ahLst/>
              <a:cxnLst/>
              <a:rect l="l" t="t" r="r" b="b"/>
              <a:pathLst>
                <a:path w="11301" h="10003" extrusionOk="0">
                  <a:moveTo>
                    <a:pt x="298" y="1"/>
                  </a:moveTo>
                  <a:lnTo>
                    <a:pt x="167" y="60"/>
                  </a:lnTo>
                  <a:lnTo>
                    <a:pt x="60" y="167"/>
                  </a:lnTo>
                  <a:lnTo>
                    <a:pt x="1" y="298"/>
                  </a:lnTo>
                  <a:lnTo>
                    <a:pt x="1" y="382"/>
                  </a:lnTo>
                  <a:lnTo>
                    <a:pt x="1" y="9621"/>
                  </a:lnTo>
                  <a:lnTo>
                    <a:pt x="1" y="9705"/>
                  </a:lnTo>
                  <a:lnTo>
                    <a:pt x="60" y="9836"/>
                  </a:lnTo>
                  <a:lnTo>
                    <a:pt x="167" y="9943"/>
                  </a:lnTo>
                  <a:lnTo>
                    <a:pt x="298" y="10002"/>
                  </a:lnTo>
                  <a:lnTo>
                    <a:pt x="10121" y="10002"/>
                  </a:lnTo>
                  <a:lnTo>
                    <a:pt x="10360" y="9990"/>
                  </a:lnTo>
                  <a:lnTo>
                    <a:pt x="10788" y="9812"/>
                  </a:lnTo>
                  <a:lnTo>
                    <a:pt x="11098" y="9490"/>
                  </a:lnTo>
                  <a:lnTo>
                    <a:pt x="11276" y="9073"/>
                  </a:lnTo>
                  <a:lnTo>
                    <a:pt x="11300" y="8835"/>
                  </a:lnTo>
                  <a:lnTo>
                    <a:pt x="11300" y="1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Google Shape;793;p28">
              <a:extLst>
                <a:ext uri="{FF2B5EF4-FFF2-40B4-BE49-F238E27FC236}">
                  <a16:creationId xmlns:a16="http://schemas.microsoft.com/office/drawing/2014/main" id="{6B4E61D7-268C-49FF-A2B2-F4089ED7802D}"/>
                </a:ext>
              </a:extLst>
            </p:cNvPr>
            <p:cNvSpPr/>
            <p:nvPr/>
          </p:nvSpPr>
          <p:spPr>
            <a:xfrm>
              <a:off x="5687634" y="2842387"/>
              <a:ext cx="192699" cy="232993"/>
            </a:xfrm>
            <a:custGeom>
              <a:avLst/>
              <a:gdLst/>
              <a:ahLst/>
              <a:cxnLst/>
              <a:rect l="l" t="t" r="r" b="b"/>
              <a:pathLst>
                <a:path w="7800" h="9431" extrusionOk="0">
                  <a:moveTo>
                    <a:pt x="1060" y="0"/>
                  </a:moveTo>
                  <a:lnTo>
                    <a:pt x="834" y="12"/>
                  </a:lnTo>
                  <a:lnTo>
                    <a:pt x="464" y="179"/>
                  </a:lnTo>
                  <a:lnTo>
                    <a:pt x="167" y="465"/>
                  </a:lnTo>
                  <a:lnTo>
                    <a:pt x="12" y="846"/>
                  </a:lnTo>
                  <a:lnTo>
                    <a:pt x="0" y="1060"/>
                  </a:lnTo>
                  <a:lnTo>
                    <a:pt x="0" y="8371"/>
                  </a:lnTo>
                  <a:lnTo>
                    <a:pt x="12" y="8585"/>
                  </a:lnTo>
                  <a:lnTo>
                    <a:pt x="167" y="8966"/>
                  </a:lnTo>
                  <a:lnTo>
                    <a:pt x="464" y="9252"/>
                  </a:lnTo>
                  <a:lnTo>
                    <a:pt x="834" y="9419"/>
                  </a:lnTo>
                  <a:lnTo>
                    <a:pt x="1060" y="9431"/>
                  </a:lnTo>
                  <a:lnTo>
                    <a:pt x="3417" y="9431"/>
                  </a:lnTo>
                  <a:lnTo>
                    <a:pt x="3870" y="9407"/>
                  </a:lnTo>
                  <a:lnTo>
                    <a:pt x="4727" y="9240"/>
                  </a:lnTo>
                  <a:lnTo>
                    <a:pt x="5513" y="8907"/>
                  </a:lnTo>
                  <a:lnTo>
                    <a:pt x="6204" y="8430"/>
                  </a:lnTo>
                  <a:lnTo>
                    <a:pt x="6799" y="7835"/>
                  </a:lnTo>
                  <a:lnTo>
                    <a:pt x="7275" y="7145"/>
                  </a:lnTo>
                  <a:lnTo>
                    <a:pt x="7609" y="6359"/>
                  </a:lnTo>
                  <a:lnTo>
                    <a:pt x="7787" y="5501"/>
                  </a:lnTo>
                  <a:lnTo>
                    <a:pt x="7799" y="5049"/>
                  </a:lnTo>
                  <a:lnTo>
                    <a:pt x="7799" y="4382"/>
                  </a:lnTo>
                  <a:lnTo>
                    <a:pt x="7787" y="3930"/>
                  </a:lnTo>
                  <a:lnTo>
                    <a:pt x="7609" y="3072"/>
                  </a:lnTo>
                  <a:lnTo>
                    <a:pt x="7275" y="2287"/>
                  </a:lnTo>
                  <a:lnTo>
                    <a:pt x="6799" y="1584"/>
                  </a:lnTo>
                  <a:lnTo>
                    <a:pt x="6204" y="1001"/>
                  </a:lnTo>
                  <a:lnTo>
                    <a:pt x="5513" y="524"/>
                  </a:lnTo>
                  <a:lnTo>
                    <a:pt x="4727" y="191"/>
                  </a:lnTo>
                  <a:lnTo>
                    <a:pt x="3870" y="12"/>
                  </a:lnTo>
                  <a:lnTo>
                    <a:pt x="341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94;p28">
              <a:extLst>
                <a:ext uri="{FF2B5EF4-FFF2-40B4-BE49-F238E27FC236}">
                  <a16:creationId xmlns:a16="http://schemas.microsoft.com/office/drawing/2014/main" id="{E0A22419-ABFB-4BE0-86DB-C84F58947348}"/>
                </a:ext>
              </a:extLst>
            </p:cNvPr>
            <p:cNvSpPr/>
            <p:nvPr/>
          </p:nvSpPr>
          <p:spPr>
            <a:xfrm>
              <a:off x="5452858" y="2614381"/>
              <a:ext cx="217108" cy="463614"/>
            </a:xfrm>
            <a:custGeom>
              <a:avLst/>
              <a:gdLst/>
              <a:ahLst/>
              <a:cxnLst/>
              <a:rect l="l" t="t" r="r" b="b"/>
              <a:pathLst>
                <a:path w="8788" h="18766" extrusionOk="0">
                  <a:moveTo>
                    <a:pt x="2156" y="1"/>
                  </a:moveTo>
                  <a:lnTo>
                    <a:pt x="1929" y="13"/>
                  </a:lnTo>
                  <a:lnTo>
                    <a:pt x="1513" y="96"/>
                  </a:lnTo>
                  <a:lnTo>
                    <a:pt x="1132" y="263"/>
                  </a:lnTo>
                  <a:lnTo>
                    <a:pt x="786" y="489"/>
                  </a:lnTo>
                  <a:lnTo>
                    <a:pt x="489" y="787"/>
                  </a:lnTo>
                  <a:lnTo>
                    <a:pt x="262" y="1120"/>
                  </a:lnTo>
                  <a:lnTo>
                    <a:pt x="96" y="1513"/>
                  </a:lnTo>
                  <a:lnTo>
                    <a:pt x="12" y="1930"/>
                  </a:lnTo>
                  <a:lnTo>
                    <a:pt x="1" y="2156"/>
                  </a:lnTo>
                  <a:lnTo>
                    <a:pt x="1" y="17861"/>
                  </a:lnTo>
                  <a:lnTo>
                    <a:pt x="12" y="18039"/>
                  </a:lnTo>
                  <a:lnTo>
                    <a:pt x="155" y="18373"/>
                  </a:lnTo>
                  <a:lnTo>
                    <a:pt x="405" y="18623"/>
                  </a:lnTo>
                  <a:lnTo>
                    <a:pt x="727" y="18754"/>
                  </a:lnTo>
                  <a:lnTo>
                    <a:pt x="917" y="18766"/>
                  </a:lnTo>
                  <a:lnTo>
                    <a:pt x="8788" y="18766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95;p28">
              <a:extLst>
                <a:ext uri="{FF2B5EF4-FFF2-40B4-BE49-F238E27FC236}">
                  <a16:creationId xmlns:a16="http://schemas.microsoft.com/office/drawing/2014/main" id="{81AC456F-640F-4741-811D-19F5D7AA7E05}"/>
                </a:ext>
              </a:extLst>
            </p:cNvPr>
            <p:cNvSpPr/>
            <p:nvPr/>
          </p:nvSpPr>
          <p:spPr>
            <a:xfrm>
              <a:off x="5452858" y="2839743"/>
              <a:ext cx="266542" cy="238280"/>
            </a:xfrm>
            <a:custGeom>
              <a:avLst/>
              <a:gdLst/>
              <a:ahLst/>
              <a:cxnLst/>
              <a:rect l="l" t="t" r="r" b="b"/>
              <a:pathLst>
                <a:path w="10789" h="9645" extrusionOk="0">
                  <a:moveTo>
                    <a:pt x="310" y="0"/>
                  </a:moveTo>
                  <a:lnTo>
                    <a:pt x="167" y="60"/>
                  </a:lnTo>
                  <a:lnTo>
                    <a:pt x="72" y="167"/>
                  </a:lnTo>
                  <a:lnTo>
                    <a:pt x="12" y="298"/>
                  </a:lnTo>
                  <a:lnTo>
                    <a:pt x="1" y="381"/>
                  </a:lnTo>
                  <a:lnTo>
                    <a:pt x="1" y="8573"/>
                  </a:lnTo>
                  <a:lnTo>
                    <a:pt x="24" y="8799"/>
                  </a:lnTo>
                  <a:lnTo>
                    <a:pt x="179" y="9180"/>
                  </a:lnTo>
                  <a:lnTo>
                    <a:pt x="477" y="9466"/>
                  </a:lnTo>
                  <a:lnTo>
                    <a:pt x="858" y="9633"/>
                  </a:lnTo>
                  <a:lnTo>
                    <a:pt x="1072" y="9645"/>
                  </a:lnTo>
                  <a:lnTo>
                    <a:pt x="10788" y="9645"/>
                  </a:lnTo>
                  <a:lnTo>
                    <a:pt x="10788" y="381"/>
                  </a:lnTo>
                  <a:lnTo>
                    <a:pt x="10776" y="298"/>
                  </a:lnTo>
                  <a:lnTo>
                    <a:pt x="10717" y="167"/>
                  </a:lnTo>
                  <a:lnTo>
                    <a:pt x="10609" y="60"/>
                  </a:lnTo>
                  <a:lnTo>
                    <a:pt x="10478" y="0"/>
                  </a:lnTo>
                  <a:close/>
                </a:path>
              </a:pathLst>
            </a:custGeom>
            <a:solidFill>
              <a:srgbClr val="9AD1C1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96;p28">
              <a:extLst>
                <a:ext uri="{FF2B5EF4-FFF2-40B4-BE49-F238E27FC236}">
                  <a16:creationId xmlns:a16="http://schemas.microsoft.com/office/drawing/2014/main" id="{4244B2EF-6086-406A-B144-10BC1552188A}"/>
                </a:ext>
              </a:extLst>
            </p:cNvPr>
            <p:cNvSpPr/>
            <p:nvPr/>
          </p:nvSpPr>
          <p:spPr>
            <a:xfrm>
              <a:off x="6524298" y="2135142"/>
              <a:ext cx="513913" cy="180050"/>
            </a:xfrm>
            <a:custGeom>
              <a:avLst/>
              <a:gdLst/>
              <a:ahLst/>
              <a:cxnLst/>
              <a:rect l="l" t="t" r="r" b="b"/>
              <a:pathLst>
                <a:path w="20802" h="7288" extrusionOk="0">
                  <a:moveTo>
                    <a:pt x="1" y="1"/>
                  </a:moveTo>
                  <a:lnTo>
                    <a:pt x="1" y="2037"/>
                  </a:lnTo>
                  <a:lnTo>
                    <a:pt x="13" y="2573"/>
                  </a:lnTo>
                  <a:lnTo>
                    <a:pt x="227" y="3597"/>
                  </a:lnTo>
                  <a:lnTo>
                    <a:pt x="620" y="4537"/>
                  </a:lnTo>
                  <a:lnTo>
                    <a:pt x="1192" y="5383"/>
                  </a:lnTo>
                  <a:lnTo>
                    <a:pt x="1906" y="6097"/>
                  </a:lnTo>
                  <a:lnTo>
                    <a:pt x="2739" y="6657"/>
                  </a:lnTo>
                  <a:lnTo>
                    <a:pt x="3680" y="7061"/>
                  </a:lnTo>
                  <a:lnTo>
                    <a:pt x="4704" y="7264"/>
                  </a:lnTo>
                  <a:lnTo>
                    <a:pt x="5252" y="7288"/>
                  </a:lnTo>
                  <a:lnTo>
                    <a:pt x="17480" y="7288"/>
                  </a:lnTo>
                  <a:lnTo>
                    <a:pt x="17825" y="7276"/>
                  </a:lnTo>
                  <a:lnTo>
                    <a:pt x="18480" y="7145"/>
                  </a:lnTo>
                  <a:lnTo>
                    <a:pt x="19075" y="6883"/>
                  </a:lnTo>
                  <a:lnTo>
                    <a:pt x="19599" y="6526"/>
                  </a:lnTo>
                  <a:lnTo>
                    <a:pt x="20052" y="6085"/>
                  </a:lnTo>
                  <a:lnTo>
                    <a:pt x="20409" y="5549"/>
                  </a:lnTo>
                  <a:lnTo>
                    <a:pt x="20659" y="4954"/>
                  </a:lnTo>
                  <a:lnTo>
                    <a:pt x="20790" y="4299"/>
                  </a:lnTo>
                  <a:lnTo>
                    <a:pt x="20802" y="3966"/>
                  </a:lnTo>
                  <a:lnTo>
                    <a:pt x="20802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97;p28">
              <a:extLst>
                <a:ext uri="{FF2B5EF4-FFF2-40B4-BE49-F238E27FC236}">
                  <a16:creationId xmlns:a16="http://schemas.microsoft.com/office/drawing/2014/main" id="{60D2A0A4-ED46-45B0-B701-8360FA272ABC}"/>
                </a:ext>
              </a:extLst>
            </p:cNvPr>
            <p:cNvSpPr/>
            <p:nvPr/>
          </p:nvSpPr>
          <p:spPr>
            <a:xfrm>
              <a:off x="6454003" y="1692101"/>
              <a:ext cx="680104" cy="442714"/>
            </a:xfrm>
            <a:custGeom>
              <a:avLst/>
              <a:gdLst/>
              <a:ahLst/>
              <a:cxnLst/>
              <a:rect l="l" t="t" r="r" b="b"/>
              <a:pathLst>
                <a:path w="27529" h="17920" extrusionOk="0">
                  <a:moveTo>
                    <a:pt x="4346" y="0"/>
                  </a:moveTo>
                  <a:lnTo>
                    <a:pt x="3906" y="12"/>
                  </a:lnTo>
                  <a:lnTo>
                    <a:pt x="3048" y="179"/>
                  </a:lnTo>
                  <a:lnTo>
                    <a:pt x="2274" y="512"/>
                  </a:lnTo>
                  <a:lnTo>
                    <a:pt x="1572" y="988"/>
                  </a:lnTo>
                  <a:lnTo>
                    <a:pt x="988" y="1572"/>
                  </a:lnTo>
                  <a:lnTo>
                    <a:pt x="512" y="2262"/>
                  </a:lnTo>
                  <a:lnTo>
                    <a:pt x="191" y="3048"/>
                  </a:lnTo>
                  <a:lnTo>
                    <a:pt x="12" y="3894"/>
                  </a:lnTo>
                  <a:lnTo>
                    <a:pt x="0" y="4346"/>
                  </a:lnTo>
                  <a:lnTo>
                    <a:pt x="0" y="4882"/>
                  </a:lnTo>
                  <a:lnTo>
                    <a:pt x="12" y="5334"/>
                  </a:lnTo>
                  <a:lnTo>
                    <a:pt x="191" y="6180"/>
                  </a:lnTo>
                  <a:lnTo>
                    <a:pt x="512" y="6966"/>
                  </a:lnTo>
                  <a:lnTo>
                    <a:pt x="988" y="7656"/>
                  </a:lnTo>
                  <a:lnTo>
                    <a:pt x="1572" y="8252"/>
                  </a:lnTo>
                  <a:lnTo>
                    <a:pt x="2274" y="8716"/>
                  </a:lnTo>
                  <a:lnTo>
                    <a:pt x="3048" y="9049"/>
                  </a:lnTo>
                  <a:lnTo>
                    <a:pt x="3906" y="9216"/>
                  </a:lnTo>
                  <a:lnTo>
                    <a:pt x="4346" y="9240"/>
                  </a:lnTo>
                  <a:lnTo>
                    <a:pt x="20039" y="9240"/>
                  </a:lnTo>
                  <a:lnTo>
                    <a:pt x="20039" y="10907"/>
                  </a:lnTo>
                  <a:lnTo>
                    <a:pt x="20039" y="11062"/>
                  </a:lnTo>
                  <a:lnTo>
                    <a:pt x="20099" y="11371"/>
                  </a:lnTo>
                  <a:lnTo>
                    <a:pt x="20218" y="11657"/>
                  </a:lnTo>
                  <a:lnTo>
                    <a:pt x="20396" y="11919"/>
                  </a:lnTo>
                  <a:lnTo>
                    <a:pt x="20611" y="12133"/>
                  </a:lnTo>
                  <a:lnTo>
                    <a:pt x="20861" y="12300"/>
                  </a:lnTo>
                  <a:lnTo>
                    <a:pt x="21147" y="12419"/>
                  </a:lnTo>
                  <a:lnTo>
                    <a:pt x="21468" y="12490"/>
                  </a:lnTo>
                  <a:lnTo>
                    <a:pt x="21813" y="12490"/>
                  </a:lnTo>
                  <a:lnTo>
                    <a:pt x="21968" y="12502"/>
                  </a:lnTo>
                  <a:lnTo>
                    <a:pt x="22254" y="12562"/>
                  </a:lnTo>
                  <a:lnTo>
                    <a:pt x="22528" y="12669"/>
                  </a:lnTo>
                  <a:lnTo>
                    <a:pt x="22766" y="12836"/>
                  </a:lnTo>
                  <a:lnTo>
                    <a:pt x="23064" y="13157"/>
                  </a:lnTo>
                  <a:lnTo>
                    <a:pt x="23254" y="13550"/>
                  </a:lnTo>
                  <a:lnTo>
                    <a:pt x="23314" y="13848"/>
                  </a:lnTo>
                  <a:lnTo>
                    <a:pt x="23314" y="14002"/>
                  </a:lnTo>
                  <a:lnTo>
                    <a:pt x="23314" y="16420"/>
                  </a:lnTo>
                  <a:lnTo>
                    <a:pt x="23314" y="16574"/>
                  </a:lnTo>
                  <a:lnTo>
                    <a:pt x="23254" y="16872"/>
                  </a:lnTo>
                  <a:lnTo>
                    <a:pt x="23135" y="17134"/>
                  </a:lnTo>
                  <a:lnTo>
                    <a:pt x="22968" y="17384"/>
                  </a:lnTo>
                  <a:lnTo>
                    <a:pt x="22659" y="17682"/>
                  </a:lnTo>
                  <a:lnTo>
                    <a:pt x="22254" y="17860"/>
                  </a:lnTo>
                  <a:lnTo>
                    <a:pt x="21971" y="17919"/>
                  </a:lnTo>
                  <a:lnTo>
                    <a:pt x="21971" y="17919"/>
                  </a:lnTo>
                  <a:lnTo>
                    <a:pt x="25219" y="17908"/>
                  </a:lnTo>
                  <a:lnTo>
                    <a:pt x="25457" y="17908"/>
                  </a:lnTo>
                  <a:lnTo>
                    <a:pt x="25909" y="17813"/>
                  </a:lnTo>
                  <a:lnTo>
                    <a:pt x="26314" y="17634"/>
                  </a:lnTo>
                  <a:lnTo>
                    <a:pt x="26683" y="17384"/>
                  </a:lnTo>
                  <a:lnTo>
                    <a:pt x="27005" y="17074"/>
                  </a:lnTo>
                  <a:lnTo>
                    <a:pt x="27255" y="16705"/>
                  </a:lnTo>
                  <a:lnTo>
                    <a:pt x="27421" y="16289"/>
                  </a:lnTo>
                  <a:lnTo>
                    <a:pt x="27517" y="15836"/>
                  </a:lnTo>
                  <a:lnTo>
                    <a:pt x="27529" y="15598"/>
                  </a:lnTo>
                  <a:lnTo>
                    <a:pt x="27529" y="4346"/>
                  </a:lnTo>
                  <a:lnTo>
                    <a:pt x="27505" y="3894"/>
                  </a:lnTo>
                  <a:lnTo>
                    <a:pt x="27338" y="3048"/>
                  </a:lnTo>
                  <a:lnTo>
                    <a:pt x="27005" y="2262"/>
                  </a:lnTo>
                  <a:lnTo>
                    <a:pt x="26540" y="1572"/>
                  </a:lnTo>
                  <a:lnTo>
                    <a:pt x="25945" y="988"/>
                  </a:lnTo>
                  <a:lnTo>
                    <a:pt x="25254" y="512"/>
                  </a:lnTo>
                  <a:lnTo>
                    <a:pt x="24469" y="179"/>
                  </a:lnTo>
                  <a:lnTo>
                    <a:pt x="23623" y="12"/>
                  </a:lnTo>
                  <a:lnTo>
                    <a:pt x="23183" y="0"/>
                  </a:lnTo>
                  <a:close/>
                  <a:moveTo>
                    <a:pt x="21971" y="17919"/>
                  </a:moveTo>
                  <a:lnTo>
                    <a:pt x="21813" y="17920"/>
                  </a:lnTo>
                  <a:lnTo>
                    <a:pt x="21968" y="17920"/>
                  </a:lnTo>
                  <a:lnTo>
                    <a:pt x="21971" y="17919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98;p28">
              <a:extLst>
                <a:ext uri="{FF2B5EF4-FFF2-40B4-BE49-F238E27FC236}">
                  <a16:creationId xmlns:a16="http://schemas.microsoft.com/office/drawing/2014/main" id="{44603425-E3A8-41E7-BA86-D9996A686CE6}"/>
                </a:ext>
              </a:extLst>
            </p:cNvPr>
            <p:cNvSpPr/>
            <p:nvPr/>
          </p:nvSpPr>
          <p:spPr>
            <a:xfrm>
              <a:off x="6682577" y="2180753"/>
              <a:ext cx="112976" cy="55018"/>
            </a:xfrm>
            <a:custGeom>
              <a:avLst/>
              <a:gdLst/>
              <a:ahLst/>
              <a:cxnLst/>
              <a:rect l="l" t="t" r="r" b="b"/>
              <a:pathLst>
                <a:path w="4573" h="2227" fill="none" extrusionOk="0">
                  <a:moveTo>
                    <a:pt x="1" y="0"/>
                  </a:moveTo>
                  <a:lnTo>
                    <a:pt x="1" y="36"/>
                  </a:lnTo>
                  <a:lnTo>
                    <a:pt x="1" y="238"/>
                  </a:lnTo>
                  <a:lnTo>
                    <a:pt x="84" y="631"/>
                  </a:lnTo>
                  <a:lnTo>
                    <a:pt x="144" y="822"/>
                  </a:lnTo>
                  <a:lnTo>
                    <a:pt x="275" y="1119"/>
                  </a:lnTo>
                  <a:lnTo>
                    <a:pt x="679" y="1631"/>
                  </a:lnTo>
                  <a:lnTo>
                    <a:pt x="1215" y="2012"/>
                  </a:lnTo>
                  <a:lnTo>
                    <a:pt x="1846" y="2215"/>
                  </a:lnTo>
                  <a:lnTo>
                    <a:pt x="2192" y="2227"/>
                  </a:lnTo>
                  <a:lnTo>
                    <a:pt x="2370" y="2227"/>
                  </a:lnTo>
                  <a:lnTo>
                    <a:pt x="2680" y="2215"/>
                  </a:lnTo>
                  <a:lnTo>
                    <a:pt x="3239" y="2060"/>
                  </a:lnTo>
                  <a:lnTo>
                    <a:pt x="3739" y="1762"/>
                  </a:lnTo>
                  <a:lnTo>
                    <a:pt x="4132" y="1358"/>
                  </a:lnTo>
                  <a:lnTo>
                    <a:pt x="4287" y="1108"/>
                  </a:lnTo>
                  <a:lnTo>
                    <a:pt x="4406" y="869"/>
                  </a:lnTo>
                  <a:lnTo>
                    <a:pt x="4549" y="322"/>
                  </a:lnTo>
                  <a:lnTo>
                    <a:pt x="4573" y="36"/>
                  </a:lnTo>
                  <a:lnTo>
                    <a:pt x="4573" y="36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99;p28">
              <a:extLst>
                <a:ext uri="{FF2B5EF4-FFF2-40B4-BE49-F238E27FC236}">
                  <a16:creationId xmlns:a16="http://schemas.microsoft.com/office/drawing/2014/main" id="{BC628188-FF68-4697-A3A3-1B638C53C5CF}"/>
                </a:ext>
              </a:extLst>
            </p:cNvPr>
            <p:cNvSpPr/>
            <p:nvPr/>
          </p:nvSpPr>
          <p:spPr>
            <a:xfrm rot="-328894">
              <a:off x="4792839" y="2249594"/>
              <a:ext cx="666875" cy="1615837"/>
            </a:xfrm>
            <a:custGeom>
              <a:avLst/>
              <a:gdLst/>
              <a:ahLst/>
              <a:cxnLst/>
              <a:rect l="l" t="t" r="r" b="b"/>
              <a:pathLst>
                <a:path w="26993" h="65404" fill="none" extrusionOk="0">
                  <a:moveTo>
                    <a:pt x="0" y="0"/>
                  </a:moveTo>
                  <a:lnTo>
                    <a:pt x="988" y="631"/>
                  </a:lnTo>
                  <a:lnTo>
                    <a:pt x="2917" y="1941"/>
                  </a:lnTo>
                  <a:lnTo>
                    <a:pt x="4763" y="3322"/>
                  </a:lnTo>
                  <a:lnTo>
                    <a:pt x="6549" y="4751"/>
                  </a:lnTo>
                  <a:lnTo>
                    <a:pt x="7418" y="5501"/>
                  </a:lnTo>
                  <a:lnTo>
                    <a:pt x="8204" y="6204"/>
                  </a:lnTo>
                  <a:lnTo>
                    <a:pt x="9752" y="7656"/>
                  </a:lnTo>
                  <a:lnTo>
                    <a:pt x="11228" y="9145"/>
                  </a:lnTo>
                  <a:lnTo>
                    <a:pt x="12633" y="10692"/>
                  </a:lnTo>
                  <a:lnTo>
                    <a:pt x="13991" y="12276"/>
                  </a:lnTo>
                  <a:lnTo>
                    <a:pt x="15277" y="13907"/>
                  </a:lnTo>
                  <a:lnTo>
                    <a:pt x="16491" y="15574"/>
                  </a:lnTo>
                  <a:lnTo>
                    <a:pt x="17658" y="17277"/>
                  </a:lnTo>
                  <a:lnTo>
                    <a:pt x="18741" y="19027"/>
                  </a:lnTo>
                  <a:lnTo>
                    <a:pt x="19777" y="20801"/>
                  </a:lnTo>
                  <a:lnTo>
                    <a:pt x="20730" y="22611"/>
                  </a:lnTo>
                  <a:lnTo>
                    <a:pt x="21623" y="24445"/>
                  </a:lnTo>
                  <a:lnTo>
                    <a:pt x="22456" y="26314"/>
                  </a:lnTo>
                  <a:lnTo>
                    <a:pt x="23218" y="28207"/>
                  </a:lnTo>
                  <a:lnTo>
                    <a:pt x="23909" y="30112"/>
                  </a:lnTo>
                  <a:lnTo>
                    <a:pt x="24528" y="32053"/>
                  </a:lnTo>
                  <a:lnTo>
                    <a:pt x="25088" y="34018"/>
                  </a:lnTo>
                  <a:lnTo>
                    <a:pt x="25564" y="35982"/>
                  </a:lnTo>
                  <a:lnTo>
                    <a:pt x="25981" y="37983"/>
                  </a:lnTo>
                  <a:lnTo>
                    <a:pt x="26326" y="39983"/>
                  </a:lnTo>
                  <a:lnTo>
                    <a:pt x="26600" y="41995"/>
                  </a:lnTo>
                  <a:lnTo>
                    <a:pt x="26802" y="44031"/>
                  </a:lnTo>
                  <a:lnTo>
                    <a:pt x="26933" y="46055"/>
                  </a:lnTo>
                  <a:lnTo>
                    <a:pt x="26993" y="48103"/>
                  </a:lnTo>
                  <a:lnTo>
                    <a:pt x="26981" y="50151"/>
                  </a:lnTo>
                  <a:lnTo>
                    <a:pt x="26898" y="52187"/>
                  </a:lnTo>
                  <a:lnTo>
                    <a:pt x="26731" y="54235"/>
                  </a:lnTo>
                  <a:lnTo>
                    <a:pt x="26505" y="56283"/>
                  </a:lnTo>
                  <a:lnTo>
                    <a:pt x="26195" y="58319"/>
                  </a:lnTo>
                  <a:lnTo>
                    <a:pt x="25814" y="60355"/>
                  </a:lnTo>
                  <a:lnTo>
                    <a:pt x="25350" y="62380"/>
                  </a:lnTo>
                  <a:lnTo>
                    <a:pt x="24814" y="64392"/>
                  </a:lnTo>
                  <a:lnTo>
                    <a:pt x="24516" y="65404"/>
                  </a:lnTo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800;p28">
              <a:extLst>
                <a:ext uri="{FF2B5EF4-FFF2-40B4-BE49-F238E27FC236}">
                  <a16:creationId xmlns:a16="http://schemas.microsoft.com/office/drawing/2014/main" id="{C42746DA-0FD5-4117-A1BE-26764BB808D6}"/>
                </a:ext>
              </a:extLst>
            </p:cNvPr>
            <p:cNvSpPr/>
            <p:nvPr/>
          </p:nvSpPr>
          <p:spPr>
            <a:xfrm rot="-328894">
              <a:off x="4976334" y="2142164"/>
              <a:ext cx="137387" cy="346247"/>
            </a:xfrm>
            <a:custGeom>
              <a:avLst/>
              <a:gdLst/>
              <a:ahLst/>
              <a:cxnLst/>
              <a:rect l="l" t="t" r="r" b="b"/>
              <a:pathLst>
                <a:path w="5561" h="14015" extrusionOk="0">
                  <a:moveTo>
                    <a:pt x="2918" y="1"/>
                  </a:moveTo>
                  <a:lnTo>
                    <a:pt x="2787" y="144"/>
                  </a:lnTo>
                  <a:lnTo>
                    <a:pt x="2465" y="501"/>
                  </a:lnTo>
                  <a:lnTo>
                    <a:pt x="1870" y="1251"/>
                  </a:lnTo>
                  <a:lnTo>
                    <a:pt x="1358" y="2049"/>
                  </a:lnTo>
                  <a:lnTo>
                    <a:pt x="929" y="2870"/>
                  </a:lnTo>
                  <a:lnTo>
                    <a:pt x="584" y="3727"/>
                  </a:lnTo>
                  <a:lnTo>
                    <a:pt x="322" y="4609"/>
                  </a:lnTo>
                  <a:lnTo>
                    <a:pt x="131" y="5502"/>
                  </a:lnTo>
                  <a:lnTo>
                    <a:pt x="24" y="6406"/>
                  </a:lnTo>
                  <a:lnTo>
                    <a:pt x="0" y="7323"/>
                  </a:lnTo>
                  <a:lnTo>
                    <a:pt x="60" y="8228"/>
                  </a:lnTo>
                  <a:lnTo>
                    <a:pt x="191" y="9133"/>
                  </a:lnTo>
                  <a:lnTo>
                    <a:pt x="405" y="10026"/>
                  </a:lnTo>
                  <a:lnTo>
                    <a:pt x="703" y="10907"/>
                  </a:lnTo>
                  <a:lnTo>
                    <a:pt x="1096" y="11753"/>
                  </a:lnTo>
                  <a:lnTo>
                    <a:pt x="1548" y="12574"/>
                  </a:lnTo>
                  <a:lnTo>
                    <a:pt x="2096" y="13360"/>
                  </a:lnTo>
                  <a:lnTo>
                    <a:pt x="2406" y="13741"/>
                  </a:lnTo>
                  <a:lnTo>
                    <a:pt x="2632" y="14015"/>
                  </a:lnTo>
                  <a:lnTo>
                    <a:pt x="2977" y="13646"/>
                  </a:lnTo>
                  <a:lnTo>
                    <a:pt x="3596" y="12884"/>
                  </a:lnTo>
                  <a:lnTo>
                    <a:pt x="4132" y="12074"/>
                  </a:lnTo>
                  <a:lnTo>
                    <a:pt x="4585" y="11229"/>
                  </a:lnTo>
                  <a:lnTo>
                    <a:pt x="4942" y="10360"/>
                  </a:lnTo>
                  <a:lnTo>
                    <a:pt x="5228" y="9455"/>
                  </a:lnTo>
                  <a:lnTo>
                    <a:pt x="5418" y="8538"/>
                  </a:lnTo>
                  <a:lnTo>
                    <a:pt x="5537" y="7609"/>
                  </a:lnTo>
                  <a:lnTo>
                    <a:pt x="5561" y="6680"/>
                  </a:lnTo>
                  <a:lnTo>
                    <a:pt x="5501" y="5740"/>
                  </a:lnTo>
                  <a:lnTo>
                    <a:pt x="5359" y="4811"/>
                  </a:lnTo>
                  <a:lnTo>
                    <a:pt x="5132" y="3894"/>
                  </a:lnTo>
                  <a:lnTo>
                    <a:pt x="4811" y="3001"/>
                  </a:lnTo>
                  <a:lnTo>
                    <a:pt x="4406" y="2132"/>
                  </a:lnTo>
                  <a:lnTo>
                    <a:pt x="3930" y="1298"/>
                  </a:lnTo>
                  <a:lnTo>
                    <a:pt x="3346" y="501"/>
                  </a:lnTo>
                  <a:lnTo>
                    <a:pt x="3025" y="120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0680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Google Shape;801;p28">
              <a:extLst>
                <a:ext uri="{FF2B5EF4-FFF2-40B4-BE49-F238E27FC236}">
                  <a16:creationId xmlns:a16="http://schemas.microsoft.com/office/drawing/2014/main" id="{EBC2D380-B4EE-4C90-AB15-6F36F9E01F3A}"/>
                </a:ext>
              </a:extLst>
            </p:cNvPr>
            <p:cNvSpPr/>
            <p:nvPr/>
          </p:nvSpPr>
          <p:spPr>
            <a:xfrm rot="-328894">
              <a:off x="4827458" y="2616880"/>
              <a:ext cx="344468" cy="152383"/>
            </a:xfrm>
            <a:custGeom>
              <a:avLst/>
              <a:gdLst/>
              <a:ahLst/>
              <a:cxnLst/>
              <a:rect l="l" t="t" r="r" b="b"/>
              <a:pathLst>
                <a:path w="13943" h="6168" extrusionOk="0">
                  <a:moveTo>
                    <a:pt x="4501" y="0"/>
                  </a:moveTo>
                  <a:lnTo>
                    <a:pt x="3560" y="95"/>
                  </a:lnTo>
                  <a:lnTo>
                    <a:pt x="2620" y="286"/>
                  </a:lnTo>
                  <a:lnTo>
                    <a:pt x="1691" y="560"/>
                  </a:lnTo>
                  <a:lnTo>
                    <a:pt x="774" y="917"/>
                  </a:lnTo>
                  <a:lnTo>
                    <a:pt x="333" y="1131"/>
                  </a:lnTo>
                  <a:lnTo>
                    <a:pt x="0" y="1298"/>
                  </a:lnTo>
                  <a:lnTo>
                    <a:pt x="286" y="1727"/>
                  </a:lnTo>
                  <a:lnTo>
                    <a:pt x="905" y="2524"/>
                  </a:lnTo>
                  <a:lnTo>
                    <a:pt x="1584" y="3251"/>
                  </a:lnTo>
                  <a:lnTo>
                    <a:pt x="2322" y="3894"/>
                  </a:lnTo>
                  <a:lnTo>
                    <a:pt x="3120" y="4465"/>
                  </a:lnTo>
                  <a:lnTo>
                    <a:pt x="3953" y="4953"/>
                  </a:lnTo>
                  <a:lnTo>
                    <a:pt x="4822" y="5358"/>
                  </a:lnTo>
                  <a:lnTo>
                    <a:pt x="5715" y="5692"/>
                  </a:lnTo>
                  <a:lnTo>
                    <a:pt x="6644" y="5930"/>
                  </a:lnTo>
                  <a:lnTo>
                    <a:pt x="7597" y="6096"/>
                  </a:lnTo>
                  <a:lnTo>
                    <a:pt x="8549" y="6168"/>
                  </a:lnTo>
                  <a:lnTo>
                    <a:pt x="9525" y="6156"/>
                  </a:lnTo>
                  <a:lnTo>
                    <a:pt x="10490" y="6049"/>
                  </a:lnTo>
                  <a:lnTo>
                    <a:pt x="11454" y="5846"/>
                  </a:lnTo>
                  <a:lnTo>
                    <a:pt x="12395" y="5561"/>
                  </a:lnTo>
                  <a:lnTo>
                    <a:pt x="13336" y="5168"/>
                  </a:lnTo>
                  <a:lnTo>
                    <a:pt x="13788" y="4941"/>
                  </a:lnTo>
                  <a:lnTo>
                    <a:pt x="13943" y="4858"/>
                  </a:lnTo>
                  <a:lnTo>
                    <a:pt x="13824" y="4691"/>
                  </a:lnTo>
                  <a:lnTo>
                    <a:pt x="13550" y="4275"/>
                  </a:lnTo>
                  <a:lnTo>
                    <a:pt x="12931" y="3513"/>
                  </a:lnTo>
                  <a:lnTo>
                    <a:pt x="12252" y="2822"/>
                  </a:lnTo>
                  <a:lnTo>
                    <a:pt x="11526" y="2203"/>
                  </a:lnTo>
                  <a:lnTo>
                    <a:pt x="10752" y="1655"/>
                  </a:lnTo>
                  <a:lnTo>
                    <a:pt x="9942" y="1179"/>
                  </a:lnTo>
                  <a:lnTo>
                    <a:pt x="9085" y="786"/>
                  </a:lnTo>
                  <a:lnTo>
                    <a:pt x="8204" y="464"/>
                  </a:lnTo>
                  <a:lnTo>
                    <a:pt x="7299" y="226"/>
                  </a:lnTo>
                  <a:lnTo>
                    <a:pt x="6382" y="72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0680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Google Shape;802;p28">
              <a:extLst>
                <a:ext uri="{FF2B5EF4-FFF2-40B4-BE49-F238E27FC236}">
                  <a16:creationId xmlns:a16="http://schemas.microsoft.com/office/drawing/2014/main" id="{D5E6132A-EA9F-4548-A7CA-83825E1B858C}"/>
                </a:ext>
              </a:extLst>
            </p:cNvPr>
            <p:cNvSpPr/>
            <p:nvPr/>
          </p:nvSpPr>
          <p:spPr>
            <a:xfrm rot="-328894">
              <a:off x="5049898" y="2260611"/>
              <a:ext cx="618" cy="269463"/>
            </a:xfrm>
            <a:custGeom>
              <a:avLst/>
              <a:gdLst/>
              <a:ahLst/>
              <a:cxnLst/>
              <a:rect l="l" t="t" r="r" b="b"/>
              <a:pathLst>
                <a:path w="25" h="10907" fill="none" extrusionOk="0">
                  <a:moveTo>
                    <a:pt x="1" y="10907"/>
                  </a:moveTo>
                  <a:lnTo>
                    <a:pt x="24" y="0"/>
                  </a:lnTo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Google Shape;803;p28">
              <a:extLst>
                <a:ext uri="{FF2B5EF4-FFF2-40B4-BE49-F238E27FC236}">
                  <a16:creationId xmlns:a16="http://schemas.microsoft.com/office/drawing/2014/main" id="{48E001AB-53E7-43F7-A0BD-63810A2549D3}"/>
                </a:ext>
              </a:extLst>
            </p:cNvPr>
            <p:cNvSpPr/>
            <p:nvPr/>
          </p:nvSpPr>
          <p:spPr>
            <a:xfrm rot="-328894">
              <a:off x="4966050" y="2685895"/>
              <a:ext cx="268894" cy="55019"/>
            </a:xfrm>
            <a:custGeom>
              <a:avLst/>
              <a:gdLst/>
              <a:ahLst/>
              <a:cxnLst/>
              <a:rect l="l" t="t" r="r" b="b"/>
              <a:pathLst>
                <a:path w="10884" h="2227" fill="none" extrusionOk="0">
                  <a:moveTo>
                    <a:pt x="10884" y="2227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Google Shape;804;p28">
              <a:extLst>
                <a:ext uri="{FF2B5EF4-FFF2-40B4-BE49-F238E27FC236}">
                  <a16:creationId xmlns:a16="http://schemas.microsoft.com/office/drawing/2014/main" id="{DC694E29-E431-4AC2-A7E3-71FFA817C1B0}"/>
                </a:ext>
              </a:extLst>
            </p:cNvPr>
            <p:cNvSpPr/>
            <p:nvPr/>
          </p:nvSpPr>
          <p:spPr>
            <a:xfrm rot="-328894">
              <a:off x="4499192" y="2067134"/>
              <a:ext cx="435978" cy="435978"/>
            </a:xfrm>
            <a:custGeom>
              <a:avLst/>
              <a:gdLst/>
              <a:ahLst/>
              <a:cxnLst/>
              <a:rect l="l" t="t" r="r" b="b"/>
              <a:pathLst>
                <a:path w="17647" h="17647" extrusionOk="0">
                  <a:moveTo>
                    <a:pt x="8823" y="0"/>
                  </a:moveTo>
                  <a:lnTo>
                    <a:pt x="8371" y="12"/>
                  </a:lnTo>
                  <a:lnTo>
                    <a:pt x="7478" y="96"/>
                  </a:lnTo>
                  <a:lnTo>
                    <a:pt x="6620" y="274"/>
                  </a:lnTo>
                  <a:lnTo>
                    <a:pt x="5787" y="536"/>
                  </a:lnTo>
                  <a:lnTo>
                    <a:pt x="5001" y="870"/>
                  </a:lnTo>
                  <a:lnTo>
                    <a:pt x="4251" y="1274"/>
                  </a:lnTo>
                  <a:lnTo>
                    <a:pt x="3549" y="1751"/>
                  </a:lnTo>
                  <a:lnTo>
                    <a:pt x="2894" y="2286"/>
                  </a:lnTo>
                  <a:lnTo>
                    <a:pt x="2286" y="2894"/>
                  </a:lnTo>
                  <a:lnTo>
                    <a:pt x="1751" y="3549"/>
                  </a:lnTo>
                  <a:lnTo>
                    <a:pt x="1274" y="4251"/>
                  </a:lnTo>
                  <a:lnTo>
                    <a:pt x="870" y="5001"/>
                  </a:lnTo>
                  <a:lnTo>
                    <a:pt x="536" y="5787"/>
                  </a:lnTo>
                  <a:lnTo>
                    <a:pt x="274" y="6620"/>
                  </a:lnTo>
                  <a:lnTo>
                    <a:pt x="96" y="7478"/>
                  </a:lnTo>
                  <a:lnTo>
                    <a:pt x="12" y="8371"/>
                  </a:lnTo>
                  <a:lnTo>
                    <a:pt x="0" y="8823"/>
                  </a:lnTo>
                  <a:lnTo>
                    <a:pt x="12" y="9276"/>
                  </a:lnTo>
                  <a:lnTo>
                    <a:pt x="96" y="10169"/>
                  </a:lnTo>
                  <a:lnTo>
                    <a:pt x="274" y="11038"/>
                  </a:lnTo>
                  <a:lnTo>
                    <a:pt x="536" y="11859"/>
                  </a:lnTo>
                  <a:lnTo>
                    <a:pt x="870" y="12657"/>
                  </a:lnTo>
                  <a:lnTo>
                    <a:pt x="1274" y="13407"/>
                  </a:lnTo>
                  <a:lnTo>
                    <a:pt x="1751" y="14110"/>
                  </a:lnTo>
                  <a:lnTo>
                    <a:pt x="2286" y="14765"/>
                  </a:lnTo>
                  <a:lnTo>
                    <a:pt x="2894" y="15360"/>
                  </a:lnTo>
                  <a:lnTo>
                    <a:pt x="3549" y="15896"/>
                  </a:lnTo>
                  <a:lnTo>
                    <a:pt x="4251" y="16372"/>
                  </a:lnTo>
                  <a:lnTo>
                    <a:pt x="5001" y="16789"/>
                  </a:lnTo>
                  <a:lnTo>
                    <a:pt x="5787" y="17122"/>
                  </a:lnTo>
                  <a:lnTo>
                    <a:pt x="6620" y="17372"/>
                  </a:lnTo>
                  <a:lnTo>
                    <a:pt x="7478" y="17551"/>
                  </a:lnTo>
                  <a:lnTo>
                    <a:pt x="8371" y="17646"/>
                  </a:lnTo>
                  <a:lnTo>
                    <a:pt x="9276" y="17646"/>
                  </a:lnTo>
                  <a:lnTo>
                    <a:pt x="10169" y="17551"/>
                  </a:lnTo>
                  <a:lnTo>
                    <a:pt x="11026" y="17372"/>
                  </a:lnTo>
                  <a:lnTo>
                    <a:pt x="11859" y="17122"/>
                  </a:lnTo>
                  <a:lnTo>
                    <a:pt x="12657" y="16789"/>
                  </a:lnTo>
                  <a:lnTo>
                    <a:pt x="13407" y="16372"/>
                  </a:lnTo>
                  <a:lnTo>
                    <a:pt x="14110" y="15896"/>
                  </a:lnTo>
                  <a:lnTo>
                    <a:pt x="14765" y="15360"/>
                  </a:lnTo>
                  <a:lnTo>
                    <a:pt x="15360" y="14765"/>
                  </a:lnTo>
                  <a:lnTo>
                    <a:pt x="15896" y="14110"/>
                  </a:lnTo>
                  <a:lnTo>
                    <a:pt x="16372" y="13407"/>
                  </a:lnTo>
                  <a:lnTo>
                    <a:pt x="16777" y="12657"/>
                  </a:lnTo>
                  <a:lnTo>
                    <a:pt x="17122" y="11859"/>
                  </a:lnTo>
                  <a:lnTo>
                    <a:pt x="17372" y="11038"/>
                  </a:lnTo>
                  <a:lnTo>
                    <a:pt x="17551" y="10169"/>
                  </a:lnTo>
                  <a:lnTo>
                    <a:pt x="17646" y="9276"/>
                  </a:lnTo>
                  <a:lnTo>
                    <a:pt x="17646" y="8823"/>
                  </a:lnTo>
                  <a:lnTo>
                    <a:pt x="17646" y="8371"/>
                  </a:lnTo>
                  <a:lnTo>
                    <a:pt x="17551" y="7478"/>
                  </a:lnTo>
                  <a:lnTo>
                    <a:pt x="17372" y="6620"/>
                  </a:lnTo>
                  <a:lnTo>
                    <a:pt x="17122" y="5787"/>
                  </a:lnTo>
                  <a:lnTo>
                    <a:pt x="16777" y="5001"/>
                  </a:lnTo>
                  <a:lnTo>
                    <a:pt x="16372" y="4251"/>
                  </a:lnTo>
                  <a:lnTo>
                    <a:pt x="15896" y="3549"/>
                  </a:lnTo>
                  <a:lnTo>
                    <a:pt x="15360" y="2894"/>
                  </a:lnTo>
                  <a:lnTo>
                    <a:pt x="14765" y="2286"/>
                  </a:lnTo>
                  <a:lnTo>
                    <a:pt x="14110" y="1751"/>
                  </a:lnTo>
                  <a:lnTo>
                    <a:pt x="13407" y="1274"/>
                  </a:lnTo>
                  <a:lnTo>
                    <a:pt x="12657" y="870"/>
                  </a:lnTo>
                  <a:lnTo>
                    <a:pt x="11859" y="536"/>
                  </a:lnTo>
                  <a:lnTo>
                    <a:pt x="11026" y="274"/>
                  </a:lnTo>
                  <a:lnTo>
                    <a:pt x="10169" y="96"/>
                  </a:lnTo>
                  <a:lnTo>
                    <a:pt x="9276" y="12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0680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2" name="Google Shape;805;p28">
              <a:extLst>
                <a:ext uri="{FF2B5EF4-FFF2-40B4-BE49-F238E27FC236}">
                  <a16:creationId xmlns:a16="http://schemas.microsoft.com/office/drawing/2014/main" id="{AC9508E8-2763-47F3-8C9F-FBA7707791E9}"/>
                </a:ext>
              </a:extLst>
            </p:cNvPr>
            <p:cNvGrpSpPr/>
            <p:nvPr/>
          </p:nvGrpSpPr>
          <p:grpSpPr>
            <a:xfrm>
              <a:off x="4574986" y="2185786"/>
              <a:ext cx="283330" cy="183857"/>
              <a:chOff x="4653035" y="2839960"/>
              <a:chExt cx="722966" cy="469263"/>
            </a:xfrm>
          </p:grpSpPr>
          <p:sp>
            <p:nvSpPr>
              <p:cNvPr id="189" name="Google Shape;806;p28">
                <a:extLst>
                  <a:ext uri="{FF2B5EF4-FFF2-40B4-BE49-F238E27FC236}">
                    <a16:creationId xmlns:a16="http://schemas.microsoft.com/office/drawing/2014/main" id="{97D0FB61-4AD7-42BD-AACF-4A24BB4672B8}"/>
                  </a:ext>
                </a:extLst>
              </p:cNvPr>
              <p:cNvSpPr/>
              <p:nvPr/>
            </p:nvSpPr>
            <p:spPr>
              <a:xfrm>
                <a:off x="4653035" y="2839960"/>
                <a:ext cx="722966" cy="469263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443" fill="none" extrusionOk="0">
                    <a:moveTo>
                      <a:pt x="9264" y="7395"/>
                    </a:moveTo>
                    <a:lnTo>
                      <a:pt x="2703" y="7442"/>
                    </a:lnTo>
                    <a:lnTo>
                      <a:pt x="2429" y="7430"/>
                    </a:lnTo>
                    <a:lnTo>
                      <a:pt x="1905" y="7323"/>
                    </a:lnTo>
                    <a:lnTo>
                      <a:pt x="1417" y="7121"/>
                    </a:lnTo>
                    <a:lnTo>
                      <a:pt x="988" y="6835"/>
                    </a:lnTo>
                    <a:lnTo>
                      <a:pt x="619" y="6478"/>
                    </a:lnTo>
                    <a:lnTo>
                      <a:pt x="322" y="6049"/>
                    </a:lnTo>
                    <a:lnTo>
                      <a:pt x="119" y="5573"/>
                    </a:lnTo>
                    <a:lnTo>
                      <a:pt x="12" y="5049"/>
                    </a:lnTo>
                    <a:lnTo>
                      <a:pt x="0" y="4763"/>
                    </a:lnTo>
                    <a:lnTo>
                      <a:pt x="0" y="4489"/>
                    </a:lnTo>
                    <a:lnTo>
                      <a:pt x="107" y="3954"/>
                    </a:lnTo>
                    <a:lnTo>
                      <a:pt x="310" y="3466"/>
                    </a:lnTo>
                    <a:lnTo>
                      <a:pt x="607" y="3037"/>
                    </a:lnTo>
                    <a:lnTo>
                      <a:pt x="976" y="2668"/>
                    </a:lnTo>
                    <a:lnTo>
                      <a:pt x="1417" y="2370"/>
                    </a:lnTo>
                    <a:lnTo>
                      <a:pt x="1905" y="2168"/>
                    </a:lnTo>
                    <a:lnTo>
                      <a:pt x="2429" y="2061"/>
                    </a:lnTo>
                    <a:lnTo>
                      <a:pt x="2715" y="2061"/>
                    </a:lnTo>
                    <a:lnTo>
                      <a:pt x="2834" y="1822"/>
                    </a:lnTo>
                    <a:lnTo>
                      <a:pt x="3120" y="1406"/>
                    </a:lnTo>
                    <a:lnTo>
                      <a:pt x="3465" y="1025"/>
                    </a:lnTo>
                    <a:lnTo>
                      <a:pt x="3858" y="703"/>
                    </a:lnTo>
                    <a:lnTo>
                      <a:pt x="4287" y="429"/>
                    </a:lnTo>
                    <a:lnTo>
                      <a:pt x="4739" y="227"/>
                    </a:lnTo>
                    <a:lnTo>
                      <a:pt x="5239" y="84"/>
                    </a:lnTo>
                    <a:lnTo>
                      <a:pt x="5751" y="1"/>
                    </a:lnTo>
                    <a:lnTo>
                      <a:pt x="6013" y="1"/>
                    </a:lnTo>
                    <a:lnTo>
                      <a:pt x="6334" y="1"/>
                    </a:lnTo>
                    <a:lnTo>
                      <a:pt x="6954" y="108"/>
                    </a:lnTo>
                    <a:lnTo>
                      <a:pt x="7549" y="310"/>
                    </a:lnTo>
                    <a:lnTo>
                      <a:pt x="8097" y="620"/>
                    </a:lnTo>
                    <a:lnTo>
                      <a:pt x="8347" y="810"/>
                    </a:lnTo>
                    <a:lnTo>
                      <a:pt x="8561" y="989"/>
                    </a:lnTo>
                    <a:lnTo>
                      <a:pt x="8942" y="1394"/>
                    </a:lnTo>
                    <a:lnTo>
                      <a:pt x="9264" y="1858"/>
                    </a:lnTo>
                    <a:lnTo>
                      <a:pt x="9502" y="2370"/>
                    </a:lnTo>
                    <a:lnTo>
                      <a:pt x="9585" y="2632"/>
                    </a:lnTo>
                    <a:lnTo>
                      <a:pt x="9787" y="2680"/>
                    </a:lnTo>
                    <a:lnTo>
                      <a:pt x="10157" y="2846"/>
                    </a:lnTo>
                    <a:lnTo>
                      <a:pt x="10502" y="3061"/>
                    </a:lnTo>
                    <a:lnTo>
                      <a:pt x="10800" y="3323"/>
                    </a:lnTo>
                    <a:lnTo>
                      <a:pt x="11050" y="3632"/>
                    </a:lnTo>
                    <a:lnTo>
                      <a:pt x="11240" y="3978"/>
                    </a:lnTo>
                    <a:lnTo>
                      <a:pt x="11383" y="4359"/>
                    </a:lnTo>
                    <a:lnTo>
                      <a:pt x="11454" y="4751"/>
                    </a:lnTo>
                    <a:lnTo>
                      <a:pt x="11466" y="4966"/>
                    </a:lnTo>
                    <a:lnTo>
                      <a:pt x="11454" y="5192"/>
                    </a:lnTo>
                    <a:lnTo>
                      <a:pt x="11383" y="5633"/>
                    </a:lnTo>
                    <a:lnTo>
                      <a:pt x="11216" y="6049"/>
                    </a:lnTo>
                    <a:lnTo>
                      <a:pt x="10990" y="6418"/>
                    </a:lnTo>
                    <a:lnTo>
                      <a:pt x="10847" y="6597"/>
                    </a:lnTo>
                    <a:lnTo>
                      <a:pt x="10692" y="6752"/>
                    </a:lnTo>
                    <a:lnTo>
                      <a:pt x="10359" y="7014"/>
                    </a:lnTo>
                    <a:lnTo>
                      <a:pt x="9990" y="7204"/>
                    </a:lnTo>
                    <a:lnTo>
                      <a:pt x="9597" y="7335"/>
                    </a:lnTo>
                    <a:lnTo>
                      <a:pt x="9383" y="7371"/>
                    </a:lnTo>
                    <a:lnTo>
                      <a:pt x="9323" y="7383"/>
                    </a:lnTo>
                    <a:lnTo>
                      <a:pt x="9264" y="739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Google Shape;807;p28">
                <a:extLst>
                  <a:ext uri="{FF2B5EF4-FFF2-40B4-BE49-F238E27FC236}">
                    <a16:creationId xmlns:a16="http://schemas.microsoft.com/office/drawing/2014/main" id="{A29F4E76-8476-4C3D-95CE-F41D9C32D068}"/>
                  </a:ext>
                </a:extLst>
              </p:cNvPr>
              <p:cNvSpPr/>
              <p:nvPr/>
            </p:nvSpPr>
            <p:spPr>
              <a:xfrm>
                <a:off x="4927040" y="2971351"/>
                <a:ext cx="210200" cy="2447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882" fill="none" extrusionOk="0">
                    <a:moveTo>
                      <a:pt x="1988" y="1941"/>
                    </a:moveTo>
                    <a:lnTo>
                      <a:pt x="1977" y="322"/>
                    </a:lnTo>
                    <a:lnTo>
                      <a:pt x="1953" y="191"/>
                    </a:lnTo>
                    <a:lnTo>
                      <a:pt x="1774" y="12"/>
                    </a:lnTo>
                    <a:lnTo>
                      <a:pt x="1643" y="0"/>
                    </a:lnTo>
                    <a:lnTo>
                      <a:pt x="1643" y="0"/>
                    </a:lnTo>
                    <a:lnTo>
                      <a:pt x="1512" y="12"/>
                    </a:lnTo>
                    <a:lnTo>
                      <a:pt x="1334" y="191"/>
                    </a:lnTo>
                    <a:lnTo>
                      <a:pt x="1310" y="322"/>
                    </a:lnTo>
                    <a:lnTo>
                      <a:pt x="1322" y="1941"/>
                    </a:lnTo>
                    <a:lnTo>
                      <a:pt x="1322" y="1989"/>
                    </a:lnTo>
                    <a:lnTo>
                      <a:pt x="1262" y="2048"/>
                    </a:lnTo>
                    <a:lnTo>
                      <a:pt x="1215" y="2060"/>
                    </a:lnTo>
                    <a:lnTo>
                      <a:pt x="143" y="2072"/>
                    </a:lnTo>
                    <a:lnTo>
                      <a:pt x="60" y="2096"/>
                    </a:lnTo>
                    <a:lnTo>
                      <a:pt x="0" y="2239"/>
                    </a:lnTo>
                    <a:lnTo>
                      <a:pt x="36" y="2310"/>
                    </a:lnTo>
                    <a:lnTo>
                      <a:pt x="238" y="2525"/>
                    </a:lnTo>
                    <a:lnTo>
                      <a:pt x="357" y="2632"/>
                    </a:lnTo>
                    <a:lnTo>
                      <a:pt x="1584" y="3846"/>
                    </a:lnTo>
                    <a:lnTo>
                      <a:pt x="1631" y="3882"/>
                    </a:lnTo>
                    <a:lnTo>
                      <a:pt x="1715" y="3882"/>
                    </a:lnTo>
                    <a:lnTo>
                      <a:pt x="1750" y="3846"/>
                    </a:lnTo>
                    <a:lnTo>
                      <a:pt x="2965" y="2620"/>
                    </a:lnTo>
                    <a:lnTo>
                      <a:pt x="3084" y="2501"/>
                    </a:lnTo>
                    <a:lnTo>
                      <a:pt x="3286" y="2310"/>
                    </a:lnTo>
                    <a:lnTo>
                      <a:pt x="3334" y="2239"/>
                    </a:lnTo>
                    <a:lnTo>
                      <a:pt x="3274" y="2084"/>
                    </a:lnTo>
                    <a:lnTo>
                      <a:pt x="3179" y="2072"/>
                    </a:lnTo>
                    <a:lnTo>
                      <a:pt x="2108" y="2048"/>
                    </a:lnTo>
                    <a:lnTo>
                      <a:pt x="2060" y="2048"/>
                    </a:lnTo>
                    <a:lnTo>
                      <a:pt x="1988" y="1989"/>
                    </a:lnTo>
                    <a:lnTo>
                      <a:pt x="1988" y="19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3" name="Google Shape;808;p28">
              <a:extLst>
                <a:ext uri="{FF2B5EF4-FFF2-40B4-BE49-F238E27FC236}">
                  <a16:creationId xmlns:a16="http://schemas.microsoft.com/office/drawing/2014/main" id="{76A3CAA3-C60E-49C9-A8C4-40122510771F}"/>
                </a:ext>
              </a:extLst>
            </p:cNvPr>
            <p:cNvSpPr/>
            <p:nvPr/>
          </p:nvSpPr>
          <p:spPr>
            <a:xfrm rot="-328894">
              <a:off x="4898404" y="1984324"/>
              <a:ext cx="57984" cy="57984"/>
            </a:xfrm>
            <a:custGeom>
              <a:avLst/>
              <a:gdLst/>
              <a:ahLst/>
              <a:cxnLst/>
              <a:rect l="l" t="t" r="r" b="b"/>
              <a:pathLst>
                <a:path w="2347" h="2347" fill="none" extrusionOk="0">
                  <a:moveTo>
                    <a:pt x="2346" y="1180"/>
                  </a:moveTo>
                  <a:lnTo>
                    <a:pt x="2323" y="1418"/>
                  </a:lnTo>
                  <a:lnTo>
                    <a:pt x="2156" y="1834"/>
                  </a:lnTo>
                  <a:lnTo>
                    <a:pt x="1835" y="2156"/>
                  </a:lnTo>
                  <a:lnTo>
                    <a:pt x="1406" y="2335"/>
                  </a:lnTo>
                  <a:lnTo>
                    <a:pt x="1168" y="2346"/>
                  </a:lnTo>
                  <a:lnTo>
                    <a:pt x="930" y="2335"/>
                  </a:lnTo>
                  <a:lnTo>
                    <a:pt x="513" y="2156"/>
                  </a:lnTo>
                  <a:lnTo>
                    <a:pt x="191" y="1834"/>
                  </a:lnTo>
                  <a:lnTo>
                    <a:pt x="13" y="1418"/>
                  </a:lnTo>
                  <a:lnTo>
                    <a:pt x="1" y="1180"/>
                  </a:lnTo>
                  <a:lnTo>
                    <a:pt x="13" y="941"/>
                  </a:lnTo>
                  <a:lnTo>
                    <a:pt x="191" y="513"/>
                  </a:lnTo>
                  <a:lnTo>
                    <a:pt x="513" y="191"/>
                  </a:lnTo>
                  <a:lnTo>
                    <a:pt x="930" y="25"/>
                  </a:lnTo>
                  <a:lnTo>
                    <a:pt x="1168" y="1"/>
                  </a:lnTo>
                  <a:lnTo>
                    <a:pt x="1406" y="25"/>
                  </a:lnTo>
                  <a:lnTo>
                    <a:pt x="1835" y="191"/>
                  </a:lnTo>
                  <a:lnTo>
                    <a:pt x="2156" y="513"/>
                  </a:lnTo>
                  <a:lnTo>
                    <a:pt x="2323" y="941"/>
                  </a:lnTo>
                  <a:lnTo>
                    <a:pt x="2346" y="1180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Google Shape;809;p28">
              <a:extLst>
                <a:ext uri="{FF2B5EF4-FFF2-40B4-BE49-F238E27FC236}">
                  <a16:creationId xmlns:a16="http://schemas.microsoft.com/office/drawing/2014/main" id="{4707570D-101D-4FE8-846D-B3D255BBCE39}"/>
                </a:ext>
              </a:extLst>
            </p:cNvPr>
            <p:cNvSpPr/>
            <p:nvPr/>
          </p:nvSpPr>
          <p:spPr>
            <a:xfrm rot="-328894">
              <a:off x="4791336" y="2712485"/>
              <a:ext cx="18850" cy="18554"/>
            </a:xfrm>
            <a:custGeom>
              <a:avLst/>
              <a:gdLst/>
              <a:ahLst/>
              <a:cxnLst/>
              <a:rect l="l" t="t" r="r" b="b"/>
              <a:pathLst>
                <a:path w="763" h="751" fill="none" extrusionOk="0">
                  <a:moveTo>
                    <a:pt x="762" y="370"/>
                  </a:moveTo>
                  <a:lnTo>
                    <a:pt x="750" y="453"/>
                  </a:lnTo>
                  <a:lnTo>
                    <a:pt x="703" y="584"/>
                  </a:lnTo>
                  <a:lnTo>
                    <a:pt x="595" y="691"/>
                  </a:lnTo>
                  <a:lnTo>
                    <a:pt x="464" y="751"/>
                  </a:lnTo>
                  <a:lnTo>
                    <a:pt x="381" y="751"/>
                  </a:lnTo>
                  <a:lnTo>
                    <a:pt x="310" y="751"/>
                  </a:lnTo>
                  <a:lnTo>
                    <a:pt x="167" y="691"/>
                  </a:lnTo>
                  <a:lnTo>
                    <a:pt x="72" y="584"/>
                  </a:lnTo>
                  <a:lnTo>
                    <a:pt x="12" y="453"/>
                  </a:lnTo>
                  <a:lnTo>
                    <a:pt x="0" y="370"/>
                  </a:lnTo>
                  <a:lnTo>
                    <a:pt x="12" y="299"/>
                  </a:lnTo>
                  <a:lnTo>
                    <a:pt x="72" y="168"/>
                  </a:lnTo>
                  <a:lnTo>
                    <a:pt x="167" y="60"/>
                  </a:lnTo>
                  <a:lnTo>
                    <a:pt x="310" y="1"/>
                  </a:lnTo>
                  <a:lnTo>
                    <a:pt x="381" y="1"/>
                  </a:lnTo>
                  <a:lnTo>
                    <a:pt x="464" y="1"/>
                  </a:lnTo>
                  <a:lnTo>
                    <a:pt x="595" y="60"/>
                  </a:lnTo>
                  <a:lnTo>
                    <a:pt x="703" y="168"/>
                  </a:lnTo>
                  <a:lnTo>
                    <a:pt x="750" y="299"/>
                  </a:lnTo>
                  <a:lnTo>
                    <a:pt x="762" y="370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Google Shape;810;p28">
              <a:extLst>
                <a:ext uri="{FF2B5EF4-FFF2-40B4-BE49-F238E27FC236}">
                  <a16:creationId xmlns:a16="http://schemas.microsoft.com/office/drawing/2014/main" id="{279B3DA9-76D3-4E47-88CB-270D589AD5B1}"/>
                </a:ext>
              </a:extLst>
            </p:cNvPr>
            <p:cNvSpPr/>
            <p:nvPr/>
          </p:nvSpPr>
          <p:spPr>
            <a:xfrm rot="-328894">
              <a:off x="4821738" y="2736225"/>
              <a:ext cx="37379" cy="37379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0"/>
                  </a:moveTo>
                  <a:lnTo>
                    <a:pt x="608" y="12"/>
                  </a:lnTo>
                  <a:lnTo>
                    <a:pt x="334" y="119"/>
                  </a:lnTo>
                  <a:lnTo>
                    <a:pt x="131" y="334"/>
                  </a:lnTo>
                  <a:lnTo>
                    <a:pt x="12" y="596"/>
                  </a:lnTo>
                  <a:lnTo>
                    <a:pt x="0" y="750"/>
                  </a:lnTo>
                  <a:lnTo>
                    <a:pt x="12" y="905"/>
                  </a:lnTo>
                  <a:lnTo>
                    <a:pt x="131" y="1179"/>
                  </a:lnTo>
                  <a:lnTo>
                    <a:pt x="334" y="1381"/>
                  </a:lnTo>
                  <a:lnTo>
                    <a:pt x="608" y="1500"/>
                  </a:lnTo>
                  <a:lnTo>
                    <a:pt x="763" y="1512"/>
                  </a:lnTo>
                  <a:lnTo>
                    <a:pt x="917" y="1500"/>
                  </a:lnTo>
                  <a:lnTo>
                    <a:pt x="1179" y="1381"/>
                  </a:lnTo>
                  <a:lnTo>
                    <a:pt x="1394" y="1179"/>
                  </a:lnTo>
                  <a:lnTo>
                    <a:pt x="1501" y="905"/>
                  </a:lnTo>
                  <a:lnTo>
                    <a:pt x="1513" y="750"/>
                  </a:lnTo>
                  <a:lnTo>
                    <a:pt x="1501" y="596"/>
                  </a:lnTo>
                  <a:lnTo>
                    <a:pt x="1394" y="334"/>
                  </a:lnTo>
                  <a:lnTo>
                    <a:pt x="1179" y="119"/>
                  </a:lnTo>
                  <a:lnTo>
                    <a:pt x="917" y="12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F68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Google Shape;811;p28">
              <a:extLst>
                <a:ext uri="{FF2B5EF4-FFF2-40B4-BE49-F238E27FC236}">
                  <a16:creationId xmlns:a16="http://schemas.microsoft.com/office/drawing/2014/main" id="{283228C8-0B9F-4709-B1FE-535136D9A0F0}"/>
                </a:ext>
              </a:extLst>
            </p:cNvPr>
            <p:cNvSpPr/>
            <p:nvPr/>
          </p:nvSpPr>
          <p:spPr>
            <a:xfrm rot="-328894">
              <a:off x="4885117" y="2056884"/>
              <a:ext cx="37404" cy="37379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3" y="1"/>
                  </a:moveTo>
                  <a:lnTo>
                    <a:pt x="608" y="13"/>
                  </a:lnTo>
                  <a:lnTo>
                    <a:pt x="334" y="132"/>
                  </a:lnTo>
                  <a:lnTo>
                    <a:pt x="132" y="334"/>
                  </a:lnTo>
                  <a:lnTo>
                    <a:pt x="13" y="608"/>
                  </a:lnTo>
                  <a:lnTo>
                    <a:pt x="1" y="763"/>
                  </a:lnTo>
                  <a:lnTo>
                    <a:pt x="13" y="917"/>
                  </a:lnTo>
                  <a:lnTo>
                    <a:pt x="132" y="1179"/>
                  </a:lnTo>
                  <a:lnTo>
                    <a:pt x="334" y="1394"/>
                  </a:lnTo>
                  <a:lnTo>
                    <a:pt x="608" y="1501"/>
                  </a:lnTo>
                  <a:lnTo>
                    <a:pt x="763" y="1513"/>
                  </a:lnTo>
                  <a:lnTo>
                    <a:pt x="918" y="1501"/>
                  </a:lnTo>
                  <a:lnTo>
                    <a:pt x="1192" y="1394"/>
                  </a:lnTo>
                  <a:lnTo>
                    <a:pt x="1394" y="1179"/>
                  </a:lnTo>
                  <a:lnTo>
                    <a:pt x="1501" y="917"/>
                  </a:lnTo>
                  <a:lnTo>
                    <a:pt x="1513" y="763"/>
                  </a:lnTo>
                  <a:lnTo>
                    <a:pt x="1501" y="608"/>
                  </a:lnTo>
                  <a:lnTo>
                    <a:pt x="1394" y="334"/>
                  </a:lnTo>
                  <a:lnTo>
                    <a:pt x="1192" y="132"/>
                  </a:lnTo>
                  <a:lnTo>
                    <a:pt x="918" y="13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0F68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oogle Shape;812;p28">
              <a:extLst>
                <a:ext uri="{FF2B5EF4-FFF2-40B4-BE49-F238E27FC236}">
                  <a16:creationId xmlns:a16="http://schemas.microsoft.com/office/drawing/2014/main" id="{4CC1CDA6-C014-4DBF-B0A0-A80783232B12}"/>
                </a:ext>
              </a:extLst>
            </p:cNvPr>
            <p:cNvSpPr/>
            <p:nvPr/>
          </p:nvSpPr>
          <p:spPr>
            <a:xfrm rot="-328894">
              <a:off x="4956170" y="2051855"/>
              <a:ext cx="37379" cy="37379"/>
            </a:xfrm>
            <a:custGeom>
              <a:avLst/>
              <a:gdLst/>
              <a:ahLst/>
              <a:cxnLst/>
              <a:rect l="l" t="t" r="r" b="b"/>
              <a:pathLst>
                <a:path w="1513" h="1513" fill="none" extrusionOk="0">
                  <a:moveTo>
                    <a:pt x="1513" y="750"/>
                  </a:moveTo>
                  <a:lnTo>
                    <a:pt x="1501" y="905"/>
                  </a:lnTo>
                  <a:lnTo>
                    <a:pt x="1393" y="1179"/>
                  </a:lnTo>
                  <a:lnTo>
                    <a:pt x="1179" y="1381"/>
                  </a:lnTo>
                  <a:lnTo>
                    <a:pt x="917" y="1500"/>
                  </a:lnTo>
                  <a:lnTo>
                    <a:pt x="762" y="1512"/>
                  </a:lnTo>
                  <a:lnTo>
                    <a:pt x="608" y="1500"/>
                  </a:lnTo>
                  <a:lnTo>
                    <a:pt x="334" y="1381"/>
                  </a:lnTo>
                  <a:lnTo>
                    <a:pt x="131" y="1179"/>
                  </a:lnTo>
                  <a:lnTo>
                    <a:pt x="12" y="905"/>
                  </a:lnTo>
                  <a:lnTo>
                    <a:pt x="0" y="750"/>
                  </a:lnTo>
                  <a:lnTo>
                    <a:pt x="12" y="595"/>
                  </a:lnTo>
                  <a:lnTo>
                    <a:pt x="131" y="333"/>
                  </a:lnTo>
                  <a:lnTo>
                    <a:pt x="334" y="119"/>
                  </a:lnTo>
                  <a:lnTo>
                    <a:pt x="608" y="12"/>
                  </a:lnTo>
                  <a:lnTo>
                    <a:pt x="762" y="0"/>
                  </a:lnTo>
                  <a:lnTo>
                    <a:pt x="917" y="12"/>
                  </a:lnTo>
                  <a:lnTo>
                    <a:pt x="1179" y="119"/>
                  </a:lnTo>
                  <a:lnTo>
                    <a:pt x="1393" y="333"/>
                  </a:lnTo>
                  <a:lnTo>
                    <a:pt x="1501" y="595"/>
                  </a:lnTo>
                  <a:lnTo>
                    <a:pt x="1513" y="750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Google Shape;813;p28">
              <a:extLst>
                <a:ext uri="{FF2B5EF4-FFF2-40B4-BE49-F238E27FC236}">
                  <a16:creationId xmlns:a16="http://schemas.microsoft.com/office/drawing/2014/main" id="{7DCF6E0D-9CF3-41FD-ABE7-F48B26F30F2F}"/>
                </a:ext>
              </a:extLst>
            </p:cNvPr>
            <p:cNvSpPr/>
            <p:nvPr/>
          </p:nvSpPr>
          <p:spPr>
            <a:xfrm>
              <a:off x="3887243" y="3369709"/>
              <a:ext cx="33253" cy="33549"/>
            </a:xfrm>
            <a:custGeom>
              <a:avLst/>
              <a:gdLst/>
              <a:ahLst/>
              <a:cxnLst/>
              <a:rect l="l" t="t" r="r" b="b"/>
              <a:pathLst>
                <a:path w="1346" h="1358" fill="none" extrusionOk="0">
                  <a:moveTo>
                    <a:pt x="1346" y="679"/>
                  </a:moveTo>
                  <a:lnTo>
                    <a:pt x="1334" y="822"/>
                  </a:lnTo>
                  <a:lnTo>
                    <a:pt x="1239" y="1060"/>
                  </a:lnTo>
                  <a:lnTo>
                    <a:pt x="1048" y="1239"/>
                  </a:lnTo>
                  <a:lnTo>
                    <a:pt x="810" y="1346"/>
                  </a:lnTo>
                  <a:lnTo>
                    <a:pt x="667" y="1358"/>
                  </a:lnTo>
                  <a:lnTo>
                    <a:pt x="536" y="1346"/>
                  </a:lnTo>
                  <a:lnTo>
                    <a:pt x="298" y="1239"/>
                  </a:lnTo>
                  <a:lnTo>
                    <a:pt x="108" y="1060"/>
                  </a:lnTo>
                  <a:lnTo>
                    <a:pt x="12" y="822"/>
                  </a:lnTo>
                  <a:lnTo>
                    <a:pt x="0" y="679"/>
                  </a:lnTo>
                  <a:lnTo>
                    <a:pt x="12" y="548"/>
                  </a:lnTo>
                  <a:lnTo>
                    <a:pt x="108" y="298"/>
                  </a:lnTo>
                  <a:lnTo>
                    <a:pt x="298" y="119"/>
                  </a:lnTo>
                  <a:lnTo>
                    <a:pt x="536" y="12"/>
                  </a:lnTo>
                  <a:lnTo>
                    <a:pt x="667" y="0"/>
                  </a:lnTo>
                  <a:lnTo>
                    <a:pt x="810" y="12"/>
                  </a:lnTo>
                  <a:lnTo>
                    <a:pt x="1048" y="119"/>
                  </a:lnTo>
                  <a:lnTo>
                    <a:pt x="1239" y="298"/>
                  </a:lnTo>
                  <a:lnTo>
                    <a:pt x="1334" y="548"/>
                  </a:lnTo>
                  <a:lnTo>
                    <a:pt x="1346" y="679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Google Shape;815;p28">
              <a:extLst>
                <a:ext uri="{FF2B5EF4-FFF2-40B4-BE49-F238E27FC236}">
                  <a16:creationId xmlns:a16="http://schemas.microsoft.com/office/drawing/2014/main" id="{042915FA-E10B-43C2-A629-BF983CDB598D}"/>
                </a:ext>
              </a:extLst>
            </p:cNvPr>
            <p:cNvSpPr/>
            <p:nvPr/>
          </p:nvSpPr>
          <p:spPr>
            <a:xfrm>
              <a:off x="4258210" y="2703059"/>
              <a:ext cx="205941" cy="520386"/>
            </a:xfrm>
            <a:custGeom>
              <a:avLst/>
              <a:gdLst/>
              <a:ahLst/>
              <a:cxnLst/>
              <a:rect l="l" t="t" r="r" b="b"/>
              <a:pathLst>
                <a:path w="8336" h="21064" extrusionOk="0">
                  <a:moveTo>
                    <a:pt x="4025" y="1"/>
                  </a:moveTo>
                  <a:lnTo>
                    <a:pt x="3835" y="215"/>
                  </a:lnTo>
                  <a:lnTo>
                    <a:pt x="3358" y="775"/>
                  </a:lnTo>
                  <a:lnTo>
                    <a:pt x="2513" y="1929"/>
                  </a:lnTo>
                  <a:lnTo>
                    <a:pt x="1787" y="3156"/>
                  </a:lnTo>
                  <a:lnTo>
                    <a:pt x="1191" y="4418"/>
                  </a:lnTo>
                  <a:lnTo>
                    <a:pt x="703" y="5716"/>
                  </a:lnTo>
                  <a:lnTo>
                    <a:pt x="346" y="7049"/>
                  </a:lnTo>
                  <a:lnTo>
                    <a:pt x="120" y="8407"/>
                  </a:lnTo>
                  <a:lnTo>
                    <a:pt x="1" y="9776"/>
                  </a:lnTo>
                  <a:lnTo>
                    <a:pt x="13" y="11145"/>
                  </a:lnTo>
                  <a:lnTo>
                    <a:pt x="144" y="12515"/>
                  </a:lnTo>
                  <a:lnTo>
                    <a:pt x="394" y="13860"/>
                  </a:lnTo>
                  <a:lnTo>
                    <a:pt x="763" y="15194"/>
                  </a:lnTo>
                  <a:lnTo>
                    <a:pt x="1263" y="16491"/>
                  </a:lnTo>
                  <a:lnTo>
                    <a:pt x="1882" y="17754"/>
                  </a:lnTo>
                  <a:lnTo>
                    <a:pt x="2608" y="18956"/>
                  </a:lnTo>
                  <a:lnTo>
                    <a:pt x="3478" y="20111"/>
                  </a:lnTo>
                  <a:lnTo>
                    <a:pt x="3954" y="20659"/>
                  </a:lnTo>
                  <a:lnTo>
                    <a:pt x="4311" y="21064"/>
                  </a:lnTo>
                  <a:lnTo>
                    <a:pt x="4811" y="20492"/>
                  </a:lnTo>
                  <a:lnTo>
                    <a:pt x="5704" y="19313"/>
                  </a:lnTo>
                  <a:lnTo>
                    <a:pt x="6454" y="18075"/>
                  </a:lnTo>
                  <a:lnTo>
                    <a:pt x="7097" y="16789"/>
                  </a:lnTo>
                  <a:lnTo>
                    <a:pt x="7597" y="15456"/>
                  </a:lnTo>
                  <a:lnTo>
                    <a:pt x="7966" y="14086"/>
                  </a:lnTo>
                  <a:lnTo>
                    <a:pt x="8216" y="12705"/>
                  </a:lnTo>
                  <a:lnTo>
                    <a:pt x="8335" y="11300"/>
                  </a:lnTo>
                  <a:lnTo>
                    <a:pt x="8335" y="9895"/>
                  </a:lnTo>
                  <a:lnTo>
                    <a:pt x="8193" y="8490"/>
                  </a:lnTo>
                  <a:lnTo>
                    <a:pt x="7931" y="7109"/>
                  </a:lnTo>
                  <a:lnTo>
                    <a:pt x="7538" y="5752"/>
                  </a:lnTo>
                  <a:lnTo>
                    <a:pt x="7026" y="4418"/>
                  </a:lnTo>
                  <a:lnTo>
                    <a:pt x="6371" y="3132"/>
                  </a:lnTo>
                  <a:lnTo>
                    <a:pt x="5597" y="1906"/>
                  </a:lnTo>
                  <a:lnTo>
                    <a:pt x="4692" y="739"/>
                  </a:lnTo>
                  <a:lnTo>
                    <a:pt x="4192" y="179"/>
                  </a:lnTo>
                  <a:lnTo>
                    <a:pt x="4025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Google Shape;816;p28">
              <a:extLst>
                <a:ext uri="{FF2B5EF4-FFF2-40B4-BE49-F238E27FC236}">
                  <a16:creationId xmlns:a16="http://schemas.microsoft.com/office/drawing/2014/main" id="{96EDF970-7E7F-4730-8947-473D844745D6}"/>
                </a:ext>
              </a:extLst>
            </p:cNvPr>
            <p:cNvSpPr/>
            <p:nvPr/>
          </p:nvSpPr>
          <p:spPr>
            <a:xfrm>
              <a:off x="3974907" y="3294102"/>
              <a:ext cx="395675" cy="161521"/>
            </a:xfrm>
            <a:custGeom>
              <a:avLst/>
              <a:gdLst/>
              <a:ahLst/>
              <a:cxnLst/>
              <a:rect l="l" t="t" r="r" b="b"/>
              <a:pathLst>
                <a:path w="16016" h="6538" extrusionOk="0">
                  <a:moveTo>
                    <a:pt x="9288" y="0"/>
                  </a:moveTo>
                  <a:lnTo>
                    <a:pt x="8240" y="24"/>
                  </a:lnTo>
                  <a:lnTo>
                    <a:pt x="7192" y="155"/>
                  </a:lnTo>
                  <a:lnTo>
                    <a:pt x="6156" y="357"/>
                  </a:lnTo>
                  <a:lnTo>
                    <a:pt x="5156" y="667"/>
                  </a:lnTo>
                  <a:lnTo>
                    <a:pt x="4168" y="1060"/>
                  </a:lnTo>
                  <a:lnTo>
                    <a:pt x="3227" y="1548"/>
                  </a:lnTo>
                  <a:lnTo>
                    <a:pt x="2310" y="2120"/>
                  </a:lnTo>
                  <a:lnTo>
                    <a:pt x="1453" y="2786"/>
                  </a:lnTo>
                  <a:lnTo>
                    <a:pt x="644" y="3537"/>
                  </a:lnTo>
                  <a:lnTo>
                    <a:pt x="274" y="3941"/>
                  </a:lnTo>
                  <a:lnTo>
                    <a:pt x="1" y="4251"/>
                  </a:lnTo>
                  <a:lnTo>
                    <a:pt x="465" y="4584"/>
                  </a:lnTo>
                  <a:lnTo>
                    <a:pt x="1441" y="5156"/>
                  </a:lnTo>
                  <a:lnTo>
                    <a:pt x="2441" y="5632"/>
                  </a:lnTo>
                  <a:lnTo>
                    <a:pt x="3489" y="6013"/>
                  </a:lnTo>
                  <a:lnTo>
                    <a:pt x="4537" y="6287"/>
                  </a:lnTo>
                  <a:lnTo>
                    <a:pt x="5609" y="6454"/>
                  </a:lnTo>
                  <a:lnTo>
                    <a:pt x="6692" y="6537"/>
                  </a:lnTo>
                  <a:lnTo>
                    <a:pt x="7764" y="6501"/>
                  </a:lnTo>
                  <a:lnTo>
                    <a:pt x="8835" y="6382"/>
                  </a:lnTo>
                  <a:lnTo>
                    <a:pt x="9895" y="6168"/>
                  </a:lnTo>
                  <a:lnTo>
                    <a:pt x="10931" y="5846"/>
                  </a:lnTo>
                  <a:lnTo>
                    <a:pt x="11931" y="5442"/>
                  </a:lnTo>
                  <a:lnTo>
                    <a:pt x="12896" y="4930"/>
                  </a:lnTo>
                  <a:lnTo>
                    <a:pt x="13824" y="4334"/>
                  </a:lnTo>
                  <a:lnTo>
                    <a:pt x="14693" y="3644"/>
                  </a:lnTo>
                  <a:lnTo>
                    <a:pt x="15515" y="2858"/>
                  </a:lnTo>
                  <a:lnTo>
                    <a:pt x="15896" y="2429"/>
                  </a:lnTo>
                  <a:lnTo>
                    <a:pt x="16015" y="2286"/>
                  </a:lnTo>
                  <a:lnTo>
                    <a:pt x="15837" y="2155"/>
                  </a:lnTo>
                  <a:lnTo>
                    <a:pt x="15372" y="1834"/>
                  </a:lnTo>
                  <a:lnTo>
                    <a:pt x="14420" y="1286"/>
                  </a:lnTo>
                  <a:lnTo>
                    <a:pt x="13431" y="846"/>
                  </a:lnTo>
                  <a:lnTo>
                    <a:pt x="12419" y="488"/>
                  </a:lnTo>
                  <a:lnTo>
                    <a:pt x="11383" y="226"/>
                  </a:lnTo>
                  <a:lnTo>
                    <a:pt x="10336" y="72"/>
                  </a:lnTo>
                  <a:lnTo>
                    <a:pt x="9288" y="0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Google Shape;817;p28">
              <a:extLst>
                <a:ext uri="{FF2B5EF4-FFF2-40B4-BE49-F238E27FC236}">
                  <a16:creationId xmlns:a16="http://schemas.microsoft.com/office/drawing/2014/main" id="{26830647-596A-41D9-8417-A88FB38403A0}"/>
                </a:ext>
              </a:extLst>
            </p:cNvPr>
            <p:cNvSpPr/>
            <p:nvPr/>
          </p:nvSpPr>
          <p:spPr>
            <a:xfrm>
              <a:off x="4355016" y="2881625"/>
              <a:ext cx="13242" cy="404791"/>
            </a:xfrm>
            <a:custGeom>
              <a:avLst/>
              <a:gdLst/>
              <a:ahLst/>
              <a:cxnLst/>
              <a:rect l="l" t="t" r="r" b="b"/>
              <a:pathLst>
                <a:path w="536" h="16385" fill="none" extrusionOk="0">
                  <a:moveTo>
                    <a:pt x="536" y="16385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Google Shape;818;p28">
              <a:extLst>
                <a:ext uri="{FF2B5EF4-FFF2-40B4-BE49-F238E27FC236}">
                  <a16:creationId xmlns:a16="http://schemas.microsoft.com/office/drawing/2014/main" id="{4AFE426D-1223-4B1C-B6C0-A9D12CD2710F}"/>
                </a:ext>
              </a:extLst>
            </p:cNvPr>
            <p:cNvSpPr/>
            <p:nvPr/>
          </p:nvSpPr>
          <p:spPr>
            <a:xfrm>
              <a:off x="4136127" y="3339688"/>
              <a:ext cx="303600" cy="52399"/>
            </a:xfrm>
            <a:custGeom>
              <a:avLst/>
              <a:gdLst/>
              <a:ahLst/>
              <a:cxnLst/>
              <a:rect l="l" t="t" r="r" b="b"/>
              <a:pathLst>
                <a:path w="12289" h="2121" fill="none" extrusionOk="0">
                  <a:moveTo>
                    <a:pt x="12288" y="1"/>
                  </a:moveTo>
                  <a:lnTo>
                    <a:pt x="0" y="2120"/>
                  </a:lnTo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Google Shape;819;p28">
              <a:extLst>
                <a:ext uri="{FF2B5EF4-FFF2-40B4-BE49-F238E27FC236}">
                  <a16:creationId xmlns:a16="http://schemas.microsoft.com/office/drawing/2014/main" id="{617D6CB8-0401-4CE3-A774-1503E8F56DB8}"/>
                </a:ext>
              </a:extLst>
            </p:cNvPr>
            <p:cNvSpPr/>
            <p:nvPr/>
          </p:nvSpPr>
          <p:spPr>
            <a:xfrm>
              <a:off x="3916374" y="3435012"/>
              <a:ext cx="51782" cy="51806"/>
            </a:xfrm>
            <a:custGeom>
              <a:avLst/>
              <a:gdLst/>
              <a:ahLst/>
              <a:cxnLst/>
              <a:rect l="l" t="t" r="r" b="b"/>
              <a:pathLst>
                <a:path w="2096" h="2097" fill="none" extrusionOk="0">
                  <a:moveTo>
                    <a:pt x="2096" y="1048"/>
                  </a:moveTo>
                  <a:lnTo>
                    <a:pt x="2084" y="1263"/>
                  </a:lnTo>
                  <a:lnTo>
                    <a:pt x="1929" y="1644"/>
                  </a:lnTo>
                  <a:lnTo>
                    <a:pt x="1643" y="1929"/>
                  </a:lnTo>
                  <a:lnTo>
                    <a:pt x="1262" y="2084"/>
                  </a:lnTo>
                  <a:lnTo>
                    <a:pt x="1048" y="2096"/>
                  </a:lnTo>
                  <a:lnTo>
                    <a:pt x="834" y="2084"/>
                  </a:lnTo>
                  <a:lnTo>
                    <a:pt x="464" y="1929"/>
                  </a:lnTo>
                  <a:lnTo>
                    <a:pt x="179" y="1644"/>
                  </a:lnTo>
                  <a:lnTo>
                    <a:pt x="12" y="1263"/>
                  </a:lnTo>
                  <a:lnTo>
                    <a:pt x="0" y="1048"/>
                  </a:lnTo>
                  <a:lnTo>
                    <a:pt x="12" y="834"/>
                  </a:lnTo>
                  <a:lnTo>
                    <a:pt x="179" y="465"/>
                  </a:lnTo>
                  <a:lnTo>
                    <a:pt x="464" y="179"/>
                  </a:lnTo>
                  <a:lnTo>
                    <a:pt x="834" y="12"/>
                  </a:lnTo>
                  <a:lnTo>
                    <a:pt x="1048" y="1"/>
                  </a:lnTo>
                  <a:lnTo>
                    <a:pt x="1262" y="12"/>
                  </a:lnTo>
                  <a:lnTo>
                    <a:pt x="1643" y="179"/>
                  </a:lnTo>
                  <a:lnTo>
                    <a:pt x="1929" y="465"/>
                  </a:lnTo>
                  <a:lnTo>
                    <a:pt x="2084" y="834"/>
                  </a:lnTo>
                  <a:lnTo>
                    <a:pt x="2096" y="1048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Google Shape;820;p28">
              <a:extLst>
                <a:ext uri="{FF2B5EF4-FFF2-40B4-BE49-F238E27FC236}">
                  <a16:creationId xmlns:a16="http://schemas.microsoft.com/office/drawing/2014/main" id="{C2153066-7273-4156-9020-8508530AD3D4}"/>
                </a:ext>
              </a:extLst>
            </p:cNvPr>
            <p:cNvSpPr/>
            <p:nvPr/>
          </p:nvSpPr>
          <p:spPr>
            <a:xfrm>
              <a:off x="4230561" y="2658930"/>
              <a:ext cx="51806" cy="51806"/>
            </a:xfrm>
            <a:custGeom>
              <a:avLst/>
              <a:gdLst/>
              <a:ahLst/>
              <a:cxnLst/>
              <a:rect l="l" t="t" r="r" b="b"/>
              <a:pathLst>
                <a:path w="2097" h="2097" fill="none" extrusionOk="0">
                  <a:moveTo>
                    <a:pt x="2096" y="1048"/>
                  </a:moveTo>
                  <a:lnTo>
                    <a:pt x="2072" y="1263"/>
                  </a:lnTo>
                  <a:lnTo>
                    <a:pt x="1918" y="1632"/>
                  </a:lnTo>
                  <a:lnTo>
                    <a:pt x="1632" y="1918"/>
                  </a:lnTo>
                  <a:lnTo>
                    <a:pt x="1263" y="2084"/>
                  </a:lnTo>
                  <a:lnTo>
                    <a:pt x="1048" y="2096"/>
                  </a:lnTo>
                  <a:lnTo>
                    <a:pt x="834" y="2084"/>
                  </a:lnTo>
                  <a:lnTo>
                    <a:pt x="453" y="1918"/>
                  </a:lnTo>
                  <a:lnTo>
                    <a:pt x="167" y="1632"/>
                  </a:lnTo>
                  <a:lnTo>
                    <a:pt x="12" y="1263"/>
                  </a:lnTo>
                  <a:lnTo>
                    <a:pt x="1" y="1048"/>
                  </a:lnTo>
                  <a:lnTo>
                    <a:pt x="12" y="834"/>
                  </a:lnTo>
                  <a:lnTo>
                    <a:pt x="167" y="453"/>
                  </a:lnTo>
                  <a:lnTo>
                    <a:pt x="453" y="167"/>
                  </a:lnTo>
                  <a:lnTo>
                    <a:pt x="834" y="12"/>
                  </a:lnTo>
                  <a:lnTo>
                    <a:pt x="1048" y="1"/>
                  </a:lnTo>
                  <a:lnTo>
                    <a:pt x="1263" y="12"/>
                  </a:lnTo>
                  <a:lnTo>
                    <a:pt x="1632" y="167"/>
                  </a:lnTo>
                  <a:lnTo>
                    <a:pt x="1918" y="453"/>
                  </a:lnTo>
                  <a:lnTo>
                    <a:pt x="2072" y="834"/>
                  </a:lnTo>
                  <a:lnTo>
                    <a:pt x="2096" y="1048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Google Shape;821;p28">
              <a:extLst>
                <a:ext uri="{FF2B5EF4-FFF2-40B4-BE49-F238E27FC236}">
                  <a16:creationId xmlns:a16="http://schemas.microsoft.com/office/drawing/2014/main" id="{3FFA689E-A3A3-4110-BB7C-49130AB6C159}"/>
                </a:ext>
              </a:extLst>
            </p:cNvPr>
            <p:cNvSpPr/>
            <p:nvPr/>
          </p:nvSpPr>
          <p:spPr>
            <a:xfrm>
              <a:off x="3853690" y="3421176"/>
              <a:ext cx="33574" cy="33278"/>
            </a:xfrm>
            <a:custGeom>
              <a:avLst/>
              <a:gdLst/>
              <a:ahLst/>
              <a:cxnLst/>
              <a:rect l="l" t="t" r="r" b="b"/>
              <a:pathLst>
                <a:path w="1359" h="1347" extrusionOk="0">
                  <a:moveTo>
                    <a:pt x="680" y="1"/>
                  </a:moveTo>
                  <a:lnTo>
                    <a:pt x="537" y="13"/>
                  </a:lnTo>
                  <a:lnTo>
                    <a:pt x="299" y="108"/>
                  </a:lnTo>
                  <a:lnTo>
                    <a:pt x="120" y="299"/>
                  </a:lnTo>
                  <a:lnTo>
                    <a:pt x="13" y="537"/>
                  </a:lnTo>
                  <a:lnTo>
                    <a:pt x="1" y="680"/>
                  </a:lnTo>
                  <a:lnTo>
                    <a:pt x="13" y="811"/>
                  </a:lnTo>
                  <a:lnTo>
                    <a:pt x="120" y="1049"/>
                  </a:lnTo>
                  <a:lnTo>
                    <a:pt x="299" y="1239"/>
                  </a:lnTo>
                  <a:lnTo>
                    <a:pt x="537" y="1334"/>
                  </a:lnTo>
                  <a:lnTo>
                    <a:pt x="680" y="1346"/>
                  </a:lnTo>
                  <a:lnTo>
                    <a:pt x="811" y="1334"/>
                  </a:lnTo>
                  <a:lnTo>
                    <a:pt x="1061" y="1239"/>
                  </a:lnTo>
                  <a:lnTo>
                    <a:pt x="1239" y="1049"/>
                  </a:lnTo>
                  <a:lnTo>
                    <a:pt x="1346" y="811"/>
                  </a:lnTo>
                  <a:lnTo>
                    <a:pt x="1358" y="680"/>
                  </a:lnTo>
                  <a:lnTo>
                    <a:pt x="1346" y="537"/>
                  </a:lnTo>
                  <a:lnTo>
                    <a:pt x="1239" y="299"/>
                  </a:lnTo>
                  <a:lnTo>
                    <a:pt x="1061" y="108"/>
                  </a:lnTo>
                  <a:lnTo>
                    <a:pt x="811" y="13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Google Shape;822;p28">
              <a:extLst>
                <a:ext uri="{FF2B5EF4-FFF2-40B4-BE49-F238E27FC236}">
                  <a16:creationId xmlns:a16="http://schemas.microsoft.com/office/drawing/2014/main" id="{67B3D512-4B3D-4480-9003-76FC8A1CA464}"/>
                </a:ext>
              </a:extLst>
            </p:cNvPr>
            <p:cNvSpPr/>
            <p:nvPr/>
          </p:nvSpPr>
          <p:spPr>
            <a:xfrm>
              <a:off x="4174968" y="2680995"/>
              <a:ext cx="33253" cy="33278"/>
            </a:xfrm>
            <a:custGeom>
              <a:avLst/>
              <a:gdLst/>
              <a:ahLst/>
              <a:cxnLst/>
              <a:rect l="l" t="t" r="r" b="b"/>
              <a:pathLst>
                <a:path w="1346" h="1347" extrusionOk="0">
                  <a:moveTo>
                    <a:pt x="536" y="1"/>
                  </a:moveTo>
                  <a:lnTo>
                    <a:pt x="298" y="108"/>
                  </a:lnTo>
                  <a:lnTo>
                    <a:pt x="107" y="286"/>
                  </a:lnTo>
                  <a:lnTo>
                    <a:pt x="12" y="536"/>
                  </a:lnTo>
                  <a:lnTo>
                    <a:pt x="0" y="667"/>
                  </a:lnTo>
                  <a:lnTo>
                    <a:pt x="12" y="810"/>
                  </a:lnTo>
                  <a:lnTo>
                    <a:pt x="107" y="1048"/>
                  </a:lnTo>
                  <a:lnTo>
                    <a:pt x="298" y="1239"/>
                  </a:lnTo>
                  <a:lnTo>
                    <a:pt x="536" y="1334"/>
                  </a:lnTo>
                  <a:lnTo>
                    <a:pt x="679" y="1346"/>
                  </a:lnTo>
                  <a:lnTo>
                    <a:pt x="810" y="1334"/>
                  </a:lnTo>
                  <a:lnTo>
                    <a:pt x="1060" y="1239"/>
                  </a:lnTo>
                  <a:lnTo>
                    <a:pt x="1238" y="1048"/>
                  </a:lnTo>
                  <a:lnTo>
                    <a:pt x="1346" y="810"/>
                  </a:lnTo>
                  <a:lnTo>
                    <a:pt x="1346" y="667"/>
                  </a:lnTo>
                  <a:lnTo>
                    <a:pt x="1346" y="536"/>
                  </a:lnTo>
                  <a:lnTo>
                    <a:pt x="1238" y="286"/>
                  </a:lnTo>
                  <a:lnTo>
                    <a:pt x="1060" y="108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Google Shape;823;p28">
              <a:extLst>
                <a:ext uri="{FF2B5EF4-FFF2-40B4-BE49-F238E27FC236}">
                  <a16:creationId xmlns:a16="http://schemas.microsoft.com/office/drawing/2014/main" id="{61B3ECD7-1508-48E8-8F0C-A5293E821317}"/>
                </a:ext>
              </a:extLst>
            </p:cNvPr>
            <p:cNvSpPr/>
            <p:nvPr/>
          </p:nvSpPr>
          <p:spPr>
            <a:xfrm>
              <a:off x="4194092" y="2736885"/>
              <a:ext cx="33253" cy="33278"/>
            </a:xfrm>
            <a:custGeom>
              <a:avLst/>
              <a:gdLst/>
              <a:ahLst/>
              <a:cxnLst/>
              <a:rect l="l" t="t" r="r" b="b"/>
              <a:pathLst>
                <a:path w="1346" h="1347" fill="none" extrusionOk="0">
                  <a:moveTo>
                    <a:pt x="1346" y="668"/>
                  </a:moveTo>
                  <a:lnTo>
                    <a:pt x="1334" y="811"/>
                  </a:lnTo>
                  <a:lnTo>
                    <a:pt x="1238" y="1049"/>
                  </a:lnTo>
                  <a:lnTo>
                    <a:pt x="1048" y="1239"/>
                  </a:lnTo>
                  <a:lnTo>
                    <a:pt x="810" y="1334"/>
                  </a:lnTo>
                  <a:lnTo>
                    <a:pt x="667" y="1346"/>
                  </a:lnTo>
                  <a:lnTo>
                    <a:pt x="536" y="1334"/>
                  </a:lnTo>
                  <a:lnTo>
                    <a:pt x="286" y="1239"/>
                  </a:lnTo>
                  <a:lnTo>
                    <a:pt x="107" y="1049"/>
                  </a:lnTo>
                  <a:lnTo>
                    <a:pt x="0" y="811"/>
                  </a:lnTo>
                  <a:lnTo>
                    <a:pt x="0" y="668"/>
                  </a:lnTo>
                  <a:lnTo>
                    <a:pt x="0" y="537"/>
                  </a:lnTo>
                  <a:lnTo>
                    <a:pt x="107" y="299"/>
                  </a:lnTo>
                  <a:lnTo>
                    <a:pt x="286" y="108"/>
                  </a:lnTo>
                  <a:lnTo>
                    <a:pt x="536" y="13"/>
                  </a:lnTo>
                  <a:lnTo>
                    <a:pt x="667" y="1"/>
                  </a:lnTo>
                  <a:lnTo>
                    <a:pt x="810" y="13"/>
                  </a:lnTo>
                  <a:lnTo>
                    <a:pt x="1048" y="108"/>
                  </a:lnTo>
                  <a:lnTo>
                    <a:pt x="1238" y="299"/>
                  </a:lnTo>
                  <a:lnTo>
                    <a:pt x="1334" y="537"/>
                  </a:lnTo>
                  <a:lnTo>
                    <a:pt x="1346" y="668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Google Shape;824;p28">
              <a:extLst>
                <a:ext uri="{FF2B5EF4-FFF2-40B4-BE49-F238E27FC236}">
                  <a16:creationId xmlns:a16="http://schemas.microsoft.com/office/drawing/2014/main" id="{4DD45084-ABFE-4930-9454-755A6E12928F}"/>
                </a:ext>
              </a:extLst>
            </p:cNvPr>
            <p:cNvSpPr/>
            <p:nvPr/>
          </p:nvSpPr>
          <p:spPr>
            <a:xfrm>
              <a:off x="3498017" y="2776319"/>
              <a:ext cx="489505" cy="489505"/>
            </a:xfrm>
            <a:custGeom>
              <a:avLst/>
              <a:gdLst/>
              <a:ahLst/>
              <a:cxnLst/>
              <a:rect l="l" t="t" r="r" b="b"/>
              <a:pathLst>
                <a:path w="19814" h="19814" extrusionOk="0">
                  <a:moveTo>
                    <a:pt x="9907" y="0"/>
                  </a:moveTo>
                  <a:lnTo>
                    <a:pt x="9395" y="12"/>
                  </a:lnTo>
                  <a:lnTo>
                    <a:pt x="8395" y="108"/>
                  </a:lnTo>
                  <a:lnTo>
                    <a:pt x="7431" y="310"/>
                  </a:lnTo>
                  <a:lnTo>
                    <a:pt x="6502" y="596"/>
                  </a:lnTo>
                  <a:lnTo>
                    <a:pt x="5609" y="977"/>
                  </a:lnTo>
                  <a:lnTo>
                    <a:pt x="4775" y="1429"/>
                  </a:lnTo>
                  <a:lnTo>
                    <a:pt x="3978" y="1965"/>
                  </a:lnTo>
                  <a:lnTo>
                    <a:pt x="3251" y="2572"/>
                  </a:lnTo>
                  <a:lnTo>
                    <a:pt x="2573" y="3239"/>
                  </a:lnTo>
                  <a:lnTo>
                    <a:pt x="1965" y="3977"/>
                  </a:lnTo>
                  <a:lnTo>
                    <a:pt x="1441" y="4763"/>
                  </a:lnTo>
                  <a:lnTo>
                    <a:pt x="977" y="5608"/>
                  </a:lnTo>
                  <a:lnTo>
                    <a:pt x="608" y="6501"/>
                  </a:lnTo>
                  <a:lnTo>
                    <a:pt x="310" y="7430"/>
                  </a:lnTo>
                  <a:lnTo>
                    <a:pt x="120" y="8395"/>
                  </a:lnTo>
                  <a:lnTo>
                    <a:pt x="13" y="9395"/>
                  </a:lnTo>
                  <a:lnTo>
                    <a:pt x="1" y="9907"/>
                  </a:lnTo>
                  <a:lnTo>
                    <a:pt x="13" y="10419"/>
                  </a:lnTo>
                  <a:lnTo>
                    <a:pt x="120" y="11419"/>
                  </a:lnTo>
                  <a:lnTo>
                    <a:pt x="310" y="12383"/>
                  </a:lnTo>
                  <a:lnTo>
                    <a:pt x="608" y="13312"/>
                  </a:lnTo>
                  <a:lnTo>
                    <a:pt x="977" y="14205"/>
                  </a:lnTo>
                  <a:lnTo>
                    <a:pt x="1441" y="15039"/>
                  </a:lnTo>
                  <a:lnTo>
                    <a:pt x="1965" y="15836"/>
                  </a:lnTo>
                  <a:lnTo>
                    <a:pt x="2573" y="16563"/>
                  </a:lnTo>
                  <a:lnTo>
                    <a:pt x="3251" y="17241"/>
                  </a:lnTo>
                  <a:lnTo>
                    <a:pt x="3978" y="17849"/>
                  </a:lnTo>
                  <a:lnTo>
                    <a:pt x="4775" y="18372"/>
                  </a:lnTo>
                  <a:lnTo>
                    <a:pt x="5609" y="18837"/>
                  </a:lnTo>
                  <a:lnTo>
                    <a:pt x="6502" y="19206"/>
                  </a:lnTo>
                  <a:lnTo>
                    <a:pt x="7431" y="19504"/>
                  </a:lnTo>
                  <a:lnTo>
                    <a:pt x="8395" y="19694"/>
                  </a:lnTo>
                  <a:lnTo>
                    <a:pt x="9395" y="19801"/>
                  </a:lnTo>
                  <a:lnTo>
                    <a:pt x="9907" y="19813"/>
                  </a:lnTo>
                  <a:lnTo>
                    <a:pt x="10419" y="19801"/>
                  </a:lnTo>
                  <a:lnTo>
                    <a:pt x="11419" y="19694"/>
                  </a:lnTo>
                  <a:lnTo>
                    <a:pt x="12384" y="19504"/>
                  </a:lnTo>
                  <a:lnTo>
                    <a:pt x="13312" y="19206"/>
                  </a:lnTo>
                  <a:lnTo>
                    <a:pt x="14205" y="18837"/>
                  </a:lnTo>
                  <a:lnTo>
                    <a:pt x="15051" y="18372"/>
                  </a:lnTo>
                  <a:lnTo>
                    <a:pt x="15837" y="17849"/>
                  </a:lnTo>
                  <a:lnTo>
                    <a:pt x="16575" y="17241"/>
                  </a:lnTo>
                  <a:lnTo>
                    <a:pt x="17242" y="16563"/>
                  </a:lnTo>
                  <a:lnTo>
                    <a:pt x="17849" y="15836"/>
                  </a:lnTo>
                  <a:lnTo>
                    <a:pt x="18385" y="15039"/>
                  </a:lnTo>
                  <a:lnTo>
                    <a:pt x="18837" y="14205"/>
                  </a:lnTo>
                  <a:lnTo>
                    <a:pt x="19218" y="13312"/>
                  </a:lnTo>
                  <a:lnTo>
                    <a:pt x="19504" y="12383"/>
                  </a:lnTo>
                  <a:lnTo>
                    <a:pt x="19706" y="11419"/>
                  </a:lnTo>
                  <a:lnTo>
                    <a:pt x="19802" y="10419"/>
                  </a:lnTo>
                  <a:lnTo>
                    <a:pt x="19814" y="9907"/>
                  </a:lnTo>
                  <a:lnTo>
                    <a:pt x="19802" y="9395"/>
                  </a:lnTo>
                  <a:lnTo>
                    <a:pt x="19706" y="8395"/>
                  </a:lnTo>
                  <a:lnTo>
                    <a:pt x="19504" y="7430"/>
                  </a:lnTo>
                  <a:lnTo>
                    <a:pt x="19218" y="6501"/>
                  </a:lnTo>
                  <a:lnTo>
                    <a:pt x="18837" y="5608"/>
                  </a:lnTo>
                  <a:lnTo>
                    <a:pt x="18385" y="4763"/>
                  </a:lnTo>
                  <a:lnTo>
                    <a:pt x="17849" y="3977"/>
                  </a:lnTo>
                  <a:lnTo>
                    <a:pt x="17242" y="3239"/>
                  </a:lnTo>
                  <a:lnTo>
                    <a:pt x="16575" y="2572"/>
                  </a:lnTo>
                  <a:lnTo>
                    <a:pt x="15837" y="1965"/>
                  </a:lnTo>
                  <a:lnTo>
                    <a:pt x="15051" y="1429"/>
                  </a:lnTo>
                  <a:lnTo>
                    <a:pt x="14205" y="977"/>
                  </a:lnTo>
                  <a:lnTo>
                    <a:pt x="13312" y="596"/>
                  </a:lnTo>
                  <a:lnTo>
                    <a:pt x="12384" y="310"/>
                  </a:lnTo>
                  <a:lnTo>
                    <a:pt x="11419" y="108"/>
                  </a:lnTo>
                  <a:lnTo>
                    <a:pt x="10419" y="12"/>
                  </a:lnTo>
                  <a:lnTo>
                    <a:pt x="9907" y="0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" name="Google Shape;825;p28">
              <a:extLst>
                <a:ext uri="{FF2B5EF4-FFF2-40B4-BE49-F238E27FC236}">
                  <a16:creationId xmlns:a16="http://schemas.microsoft.com/office/drawing/2014/main" id="{6770268C-C530-4A71-92CD-15F9D7453843}"/>
                </a:ext>
              </a:extLst>
            </p:cNvPr>
            <p:cNvGrpSpPr/>
            <p:nvPr/>
          </p:nvGrpSpPr>
          <p:grpSpPr>
            <a:xfrm>
              <a:off x="3593055" y="2889439"/>
              <a:ext cx="299514" cy="262088"/>
              <a:chOff x="2507529" y="4524526"/>
              <a:chExt cx="764262" cy="668934"/>
            </a:xfrm>
          </p:grpSpPr>
          <p:sp>
            <p:nvSpPr>
              <p:cNvPr id="186" name="Google Shape;826;p28">
                <a:extLst>
                  <a:ext uri="{FF2B5EF4-FFF2-40B4-BE49-F238E27FC236}">
                    <a16:creationId xmlns:a16="http://schemas.microsoft.com/office/drawing/2014/main" id="{F5A47D73-8BE3-47DD-83C1-F703A56D68B9}"/>
                  </a:ext>
                </a:extLst>
              </p:cNvPr>
              <p:cNvSpPr/>
              <p:nvPr/>
            </p:nvSpPr>
            <p:spPr>
              <a:xfrm>
                <a:off x="2641883" y="4524526"/>
                <a:ext cx="523294" cy="233528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3704" fill="none" extrusionOk="0">
                    <a:moveTo>
                      <a:pt x="5204" y="3251"/>
                    </a:moveTo>
                    <a:lnTo>
                      <a:pt x="4609" y="3560"/>
                    </a:lnTo>
                    <a:lnTo>
                      <a:pt x="4573" y="3596"/>
                    </a:lnTo>
                    <a:lnTo>
                      <a:pt x="4597" y="3691"/>
                    </a:lnTo>
                    <a:lnTo>
                      <a:pt x="4645" y="3703"/>
                    </a:lnTo>
                    <a:lnTo>
                      <a:pt x="7074" y="3703"/>
                    </a:lnTo>
                    <a:lnTo>
                      <a:pt x="8288" y="1786"/>
                    </a:lnTo>
                    <a:lnTo>
                      <a:pt x="8300" y="1739"/>
                    </a:lnTo>
                    <a:lnTo>
                      <a:pt x="8240" y="1667"/>
                    </a:lnTo>
                    <a:lnTo>
                      <a:pt x="8193" y="1679"/>
                    </a:lnTo>
                    <a:lnTo>
                      <a:pt x="7574" y="2001"/>
                    </a:lnTo>
                    <a:lnTo>
                      <a:pt x="6704" y="631"/>
                    </a:lnTo>
                    <a:lnTo>
                      <a:pt x="6609" y="489"/>
                    </a:lnTo>
                    <a:lnTo>
                      <a:pt x="6359" y="262"/>
                    </a:lnTo>
                    <a:lnTo>
                      <a:pt x="6204" y="167"/>
                    </a:lnTo>
                    <a:lnTo>
                      <a:pt x="6038" y="96"/>
                    </a:lnTo>
                    <a:lnTo>
                      <a:pt x="5692" y="12"/>
                    </a:lnTo>
                    <a:lnTo>
                      <a:pt x="5514" y="0"/>
                    </a:lnTo>
                    <a:lnTo>
                      <a:pt x="2347" y="0"/>
                    </a:lnTo>
                    <a:lnTo>
                      <a:pt x="2347" y="0"/>
                    </a:lnTo>
                    <a:lnTo>
                      <a:pt x="2168" y="12"/>
                    </a:lnTo>
                    <a:lnTo>
                      <a:pt x="1835" y="96"/>
                    </a:lnTo>
                    <a:lnTo>
                      <a:pt x="1537" y="239"/>
                    </a:lnTo>
                    <a:lnTo>
                      <a:pt x="1287" y="453"/>
                    </a:lnTo>
                    <a:lnTo>
                      <a:pt x="1192" y="572"/>
                    </a:lnTo>
                    <a:lnTo>
                      <a:pt x="1192" y="572"/>
                    </a:lnTo>
                    <a:lnTo>
                      <a:pt x="1192" y="584"/>
                    </a:lnTo>
                    <a:lnTo>
                      <a:pt x="1" y="2453"/>
                    </a:lnTo>
                    <a:lnTo>
                      <a:pt x="2370" y="3703"/>
                    </a:lnTo>
                    <a:lnTo>
                      <a:pt x="3930" y="1251"/>
                    </a:lnTo>
                    <a:lnTo>
                      <a:pt x="3930" y="1251"/>
                    </a:lnTo>
                    <a:lnTo>
                      <a:pt x="5204" y="32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Google Shape;827;p28">
                <a:extLst>
                  <a:ext uri="{FF2B5EF4-FFF2-40B4-BE49-F238E27FC236}">
                    <a16:creationId xmlns:a16="http://schemas.microsoft.com/office/drawing/2014/main" id="{1BC667E0-52AE-4A99-81CA-5F8A6D5812F7}"/>
                  </a:ext>
                </a:extLst>
              </p:cNvPr>
              <p:cNvSpPr/>
              <p:nvPr/>
            </p:nvSpPr>
            <p:spPr>
              <a:xfrm>
                <a:off x="2889660" y="4757991"/>
                <a:ext cx="382131" cy="435469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6907" fill="none" extrusionOk="0">
                    <a:moveTo>
                      <a:pt x="5882" y="3072"/>
                    </a:moveTo>
                    <a:lnTo>
                      <a:pt x="5882" y="3072"/>
                    </a:lnTo>
                    <a:lnTo>
                      <a:pt x="5882" y="3072"/>
                    </a:lnTo>
                    <a:lnTo>
                      <a:pt x="5965" y="2929"/>
                    </a:lnTo>
                    <a:lnTo>
                      <a:pt x="6061" y="2620"/>
                    </a:lnTo>
                    <a:lnTo>
                      <a:pt x="6061" y="2310"/>
                    </a:lnTo>
                    <a:lnTo>
                      <a:pt x="5989" y="2013"/>
                    </a:lnTo>
                    <a:lnTo>
                      <a:pt x="5918" y="1870"/>
                    </a:lnTo>
                    <a:lnTo>
                      <a:pt x="5918" y="1870"/>
                    </a:lnTo>
                    <a:lnTo>
                      <a:pt x="5918" y="1870"/>
                    </a:lnTo>
                    <a:lnTo>
                      <a:pt x="4727" y="0"/>
                    </a:lnTo>
                    <a:lnTo>
                      <a:pt x="2346" y="1239"/>
                    </a:lnTo>
                    <a:lnTo>
                      <a:pt x="3906" y="3691"/>
                    </a:lnTo>
                    <a:lnTo>
                      <a:pt x="1369" y="3691"/>
                    </a:lnTo>
                    <a:lnTo>
                      <a:pt x="1369" y="3048"/>
                    </a:lnTo>
                    <a:lnTo>
                      <a:pt x="1358" y="2989"/>
                    </a:lnTo>
                    <a:lnTo>
                      <a:pt x="1262" y="2965"/>
                    </a:lnTo>
                    <a:lnTo>
                      <a:pt x="1227" y="3001"/>
                    </a:lnTo>
                    <a:lnTo>
                      <a:pt x="0" y="4942"/>
                    </a:lnTo>
                    <a:lnTo>
                      <a:pt x="1227" y="6871"/>
                    </a:lnTo>
                    <a:lnTo>
                      <a:pt x="1262" y="6906"/>
                    </a:lnTo>
                    <a:lnTo>
                      <a:pt x="1358" y="6882"/>
                    </a:lnTo>
                    <a:lnTo>
                      <a:pt x="1369" y="6835"/>
                    </a:lnTo>
                    <a:lnTo>
                      <a:pt x="1369" y="6180"/>
                    </a:lnTo>
                    <a:lnTo>
                      <a:pt x="3108" y="6180"/>
                    </a:lnTo>
                    <a:lnTo>
                      <a:pt x="3108" y="6180"/>
                    </a:lnTo>
                    <a:lnTo>
                      <a:pt x="3286" y="6180"/>
                    </a:lnTo>
                    <a:lnTo>
                      <a:pt x="3632" y="6097"/>
                    </a:lnTo>
                    <a:lnTo>
                      <a:pt x="3798" y="6013"/>
                    </a:lnTo>
                    <a:lnTo>
                      <a:pt x="3953" y="5930"/>
                    </a:lnTo>
                    <a:lnTo>
                      <a:pt x="4203" y="5692"/>
                    </a:lnTo>
                    <a:lnTo>
                      <a:pt x="4298" y="5561"/>
                    </a:lnTo>
                    <a:lnTo>
                      <a:pt x="5882" y="307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Google Shape;828;p28">
                <a:extLst>
                  <a:ext uri="{FF2B5EF4-FFF2-40B4-BE49-F238E27FC236}">
                    <a16:creationId xmlns:a16="http://schemas.microsoft.com/office/drawing/2014/main" id="{D02048FB-0090-405F-8285-D73950575AD1}"/>
                  </a:ext>
                </a:extLst>
              </p:cNvPr>
              <p:cNvSpPr/>
              <p:nvPr/>
            </p:nvSpPr>
            <p:spPr>
              <a:xfrm>
                <a:off x="2507529" y="4757991"/>
                <a:ext cx="331882" cy="39039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6192" fill="none" extrusionOk="0">
                    <a:moveTo>
                      <a:pt x="2156" y="3691"/>
                    </a:moveTo>
                    <a:lnTo>
                      <a:pt x="2156" y="3691"/>
                    </a:lnTo>
                    <a:lnTo>
                      <a:pt x="3430" y="1691"/>
                    </a:lnTo>
                    <a:lnTo>
                      <a:pt x="4049" y="2013"/>
                    </a:lnTo>
                    <a:lnTo>
                      <a:pt x="4097" y="2025"/>
                    </a:lnTo>
                    <a:lnTo>
                      <a:pt x="4156" y="1965"/>
                    </a:lnTo>
                    <a:lnTo>
                      <a:pt x="4144" y="1917"/>
                    </a:lnTo>
                    <a:lnTo>
                      <a:pt x="2918" y="0"/>
                    </a:lnTo>
                    <a:lnTo>
                      <a:pt x="489" y="0"/>
                    </a:lnTo>
                    <a:lnTo>
                      <a:pt x="441" y="12"/>
                    </a:lnTo>
                    <a:lnTo>
                      <a:pt x="417" y="96"/>
                    </a:lnTo>
                    <a:lnTo>
                      <a:pt x="453" y="131"/>
                    </a:lnTo>
                    <a:lnTo>
                      <a:pt x="1048" y="441"/>
                    </a:lnTo>
                    <a:lnTo>
                      <a:pt x="179" y="1822"/>
                    </a:lnTo>
                    <a:lnTo>
                      <a:pt x="96" y="1965"/>
                    </a:lnTo>
                    <a:lnTo>
                      <a:pt x="1" y="2275"/>
                    </a:lnTo>
                    <a:lnTo>
                      <a:pt x="1" y="2441"/>
                    </a:lnTo>
                    <a:lnTo>
                      <a:pt x="1" y="2620"/>
                    </a:lnTo>
                    <a:lnTo>
                      <a:pt x="96" y="2929"/>
                    </a:lnTo>
                    <a:lnTo>
                      <a:pt x="179" y="3072"/>
                    </a:lnTo>
                    <a:lnTo>
                      <a:pt x="1775" y="5573"/>
                    </a:lnTo>
                    <a:lnTo>
                      <a:pt x="1870" y="5716"/>
                    </a:lnTo>
                    <a:lnTo>
                      <a:pt x="2108" y="5942"/>
                    </a:lnTo>
                    <a:lnTo>
                      <a:pt x="2394" y="6097"/>
                    </a:lnTo>
                    <a:lnTo>
                      <a:pt x="2715" y="6180"/>
                    </a:lnTo>
                    <a:lnTo>
                      <a:pt x="2882" y="6192"/>
                    </a:lnTo>
                    <a:lnTo>
                      <a:pt x="2882" y="6192"/>
                    </a:lnTo>
                    <a:lnTo>
                      <a:pt x="5263" y="6192"/>
                    </a:lnTo>
                    <a:lnTo>
                      <a:pt x="5263" y="3691"/>
                    </a:lnTo>
                    <a:lnTo>
                      <a:pt x="2156" y="369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0" name="Google Shape;829;p28">
              <a:extLst>
                <a:ext uri="{FF2B5EF4-FFF2-40B4-BE49-F238E27FC236}">
                  <a16:creationId xmlns:a16="http://schemas.microsoft.com/office/drawing/2014/main" id="{33F3834B-A938-4C7A-9983-495D2C12F094}"/>
                </a:ext>
              </a:extLst>
            </p:cNvPr>
            <p:cNvSpPr/>
            <p:nvPr/>
          </p:nvSpPr>
          <p:spPr>
            <a:xfrm>
              <a:off x="6362509" y="3405189"/>
              <a:ext cx="1716701" cy="858351"/>
            </a:xfrm>
            <a:custGeom>
              <a:avLst/>
              <a:gdLst/>
              <a:ahLst/>
              <a:cxnLst/>
              <a:rect l="l" t="t" r="r" b="b"/>
              <a:pathLst>
                <a:path w="69488" h="34744" extrusionOk="0">
                  <a:moveTo>
                    <a:pt x="33851" y="0"/>
                  </a:moveTo>
                  <a:lnTo>
                    <a:pt x="32077" y="95"/>
                  </a:lnTo>
                  <a:lnTo>
                    <a:pt x="30327" y="274"/>
                  </a:lnTo>
                  <a:lnTo>
                    <a:pt x="28600" y="536"/>
                  </a:lnTo>
                  <a:lnTo>
                    <a:pt x="26909" y="881"/>
                  </a:lnTo>
                  <a:lnTo>
                    <a:pt x="25242" y="1310"/>
                  </a:lnTo>
                  <a:lnTo>
                    <a:pt x="23611" y="1822"/>
                  </a:lnTo>
                  <a:lnTo>
                    <a:pt x="22016" y="2405"/>
                  </a:lnTo>
                  <a:lnTo>
                    <a:pt x="20456" y="3072"/>
                  </a:lnTo>
                  <a:lnTo>
                    <a:pt x="18932" y="3798"/>
                  </a:lnTo>
                  <a:lnTo>
                    <a:pt x="17455" y="4608"/>
                  </a:lnTo>
                  <a:lnTo>
                    <a:pt x="16027" y="5477"/>
                  </a:lnTo>
                  <a:lnTo>
                    <a:pt x="14645" y="6406"/>
                  </a:lnTo>
                  <a:lnTo>
                    <a:pt x="13300" y="7418"/>
                  </a:lnTo>
                  <a:lnTo>
                    <a:pt x="12014" y="8478"/>
                  </a:lnTo>
                  <a:lnTo>
                    <a:pt x="10776" y="9597"/>
                  </a:lnTo>
                  <a:lnTo>
                    <a:pt x="9597" y="10776"/>
                  </a:lnTo>
                  <a:lnTo>
                    <a:pt x="8478" y="12014"/>
                  </a:lnTo>
                  <a:lnTo>
                    <a:pt x="7418" y="13300"/>
                  </a:lnTo>
                  <a:lnTo>
                    <a:pt x="6418" y="14633"/>
                  </a:lnTo>
                  <a:lnTo>
                    <a:pt x="5477" y="16027"/>
                  </a:lnTo>
                  <a:lnTo>
                    <a:pt x="4608" y="17455"/>
                  </a:lnTo>
                  <a:lnTo>
                    <a:pt x="3798" y="18932"/>
                  </a:lnTo>
                  <a:lnTo>
                    <a:pt x="3072" y="20456"/>
                  </a:lnTo>
                  <a:lnTo>
                    <a:pt x="2405" y="22016"/>
                  </a:lnTo>
                  <a:lnTo>
                    <a:pt x="1822" y="23611"/>
                  </a:lnTo>
                  <a:lnTo>
                    <a:pt x="1310" y="25242"/>
                  </a:lnTo>
                  <a:lnTo>
                    <a:pt x="881" y="26897"/>
                  </a:lnTo>
                  <a:lnTo>
                    <a:pt x="536" y="28600"/>
                  </a:lnTo>
                  <a:lnTo>
                    <a:pt x="274" y="30315"/>
                  </a:lnTo>
                  <a:lnTo>
                    <a:pt x="95" y="32065"/>
                  </a:lnTo>
                  <a:lnTo>
                    <a:pt x="12" y="33839"/>
                  </a:lnTo>
                  <a:lnTo>
                    <a:pt x="0" y="34744"/>
                  </a:lnTo>
                  <a:lnTo>
                    <a:pt x="19456" y="34744"/>
                  </a:lnTo>
                  <a:lnTo>
                    <a:pt x="19468" y="33958"/>
                  </a:lnTo>
                  <a:lnTo>
                    <a:pt x="19622" y="32410"/>
                  </a:lnTo>
                  <a:lnTo>
                    <a:pt x="19932" y="30922"/>
                  </a:lnTo>
                  <a:lnTo>
                    <a:pt x="20373" y="29481"/>
                  </a:lnTo>
                  <a:lnTo>
                    <a:pt x="20956" y="28112"/>
                  </a:lnTo>
                  <a:lnTo>
                    <a:pt x="21670" y="26814"/>
                  </a:lnTo>
                  <a:lnTo>
                    <a:pt x="22492" y="25600"/>
                  </a:lnTo>
                  <a:lnTo>
                    <a:pt x="23421" y="24456"/>
                  </a:lnTo>
                  <a:lnTo>
                    <a:pt x="24469" y="23421"/>
                  </a:lnTo>
                  <a:lnTo>
                    <a:pt x="25600" y="22492"/>
                  </a:lnTo>
                  <a:lnTo>
                    <a:pt x="26814" y="21658"/>
                  </a:lnTo>
                  <a:lnTo>
                    <a:pt x="28112" y="20956"/>
                  </a:lnTo>
                  <a:lnTo>
                    <a:pt x="29493" y="20372"/>
                  </a:lnTo>
                  <a:lnTo>
                    <a:pt x="30922" y="19932"/>
                  </a:lnTo>
                  <a:lnTo>
                    <a:pt x="32410" y="19622"/>
                  </a:lnTo>
                  <a:lnTo>
                    <a:pt x="33958" y="19468"/>
                  </a:lnTo>
                  <a:lnTo>
                    <a:pt x="34744" y="19456"/>
                  </a:lnTo>
                  <a:lnTo>
                    <a:pt x="35530" y="19468"/>
                  </a:lnTo>
                  <a:lnTo>
                    <a:pt x="37066" y="19622"/>
                  </a:lnTo>
                  <a:lnTo>
                    <a:pt x="38554" y="19932"/>
                  </a:lnTo>
                  <a:lnTo>
                    <a:pt x="39995" y="20372"/>
                  </a:lnTo>
                  <a:lnTo>
                    <a:pt x="41364" y="20956"/>
                  </a:lnTo>
                  <a:lnTo>
                    <a:pt x="42662" y="21658"/>
                  </a:lnTo>
                  <a:lnTo>
                    <a:pt x="43888" y="22492"/>
                  </a:lnTo>
                  <a:lnTo>
                    <a:pt x="45020" y="23421"/>
                  </a:lnTo>
                  <a:lnTo>
                    <a:pt x="46055" y="24456"/>
                  </a:lnTo>
                  <a:lnTo>
                    <a:pt x="46996" y="25600"/>
                  </a:lnTo>
                  <a:lnTo>
                    <a:pt x="47818" y="26814"/>
                  </a:lnTo>
                  <a:lnTo>
                    <a:pt x="48520" y="28112"/>
                  </a:lnTo>
                  <a:lnTo>
                    <a:pt x="49104" y="29481"/>
                  </a:lnTo>
                  <a:lnTo>
                    <a:pt x="49556" y="30922"/>
                  </a:lnTo>
                  <a:lnTo>
                    <a:pt x="49854" y="32410"/>
                  </a:lnTo>
                  <a:lnTo>
                    <a:pt x="50020" y="33958"/>
                  </a:lnTo>
                  <a:lnTo>
                    <a:pt x="50032" y="34744"/>
                  </a:lnTo>
                  <a:lnTo>
                    <a:pt x="69488" y="34744"/>
                  </a:lnTo>
                  <a:lnTo>
                    <a:pt x="69476" y="33839"/>
                  </a:lnTo>
                  <a:lnTo>
                    <a:pt x="69393" y="32065"/>
                  </a:lnTo>
                  <a:lnTo>
                    <a:pt x="69214" y="30315"/>
                  </a:lnTo>
                  <a:lnTo>
                    <a:pt x="68952" y="28600"/>
                  </a:lnTo>
                  <a:lnTo>
                    <a:pt x="68595" y="26897"/>
                  </a:lnTo>
                  <a:lnTo>
                    <a:pt x="68166" y="25242"/>
                  </a:lnTo>
                  <a:lnTo>
                    <a:pt x="67666" y="23611"/>
                  </a:lnTo>
                  <a:lnTo>
                    <a:pt x="67071" y="22016"/>
                  </a:lnTo>
                  <a:lnTo>
                    <a:pt x="66416" y="20456"/>
                  </a:lnTo>
                  <a:lnTo>
                    <a:pt x="65678" y="18932"/>
                  </a:lnTo>
                  <a:lnTo>
                    <a:pt x="64880" y="17455"/>
                  </a:lnTo>
                  <a:lnTo>
                    <a:pt x="64011" y="16027"/>
                  </a:lnTo>
                  <a:lnTo>
                    <a:pt x="63070" y="14633"/>
                  </a:lnTo>
                  <a:lnTo>
                    <a:pt x="62070" y="13300"/>
                  </a:lnTo>
                  <a:lnTo>
                    <a:pt x="61010" y="12014"/>
                  </a:lnTo>
                  <a:lnTo>
                    <a:pt x="59879" y="10776"/>
                  </a:lnTo>
                  <a:lnTo>
                    <a:pt x="58700" y="9597"/>
                  </a:lnTo>
                  <a:lnTo>
                    <a:pt x="57474" y="8478"/>
                  </a:lnTo>
                  <a:lnTo>
                    <a:pt x="56188" y="7418"/>
                  </a:lnTo>
                  <a:lnTo>
                    <a:pt x="54843" y="6406"/>
                  </a:lnTo>
                  <a:lnTo>
                    <a:pt x="53461" y="5477"/>
                  </a:lnTo>
                  <a:lnTo>
                    <a:pt x="52021" y="4608"/>
                  </a:lnTo>
                  <a:lnTo>
                    <a:pt x="50544" y="3798"/>
                  </a:lnTo>
                  <a:lnTo>
                    <a:pt x="49032" y="3072"/>
                  </a:lnTo>
                  <a:lnTo>
                    <a:pt x="47472" y="2405"/>
                  </a:lnTo>
                  <a:lnTo>
                    <a:pt x="45877" y="1822"/>
                  </a:lnTo>
                  <a:lnTo>
                    <a:pt x="44246" y="1310"/>
                  </a:lnTo>
                  <a:lnTo>
                    <a:pt x="42579" y="881"/>
                  </a:lnTo>
                  <a:lnTo>
                    <a:pt x="40888" y="536"/>
                  </a:lnTo>
                  <a:lnTo>
                    <a:pt x="39161" y="274"/>
                  </a:lnTo>
                  <a:lnTo>
                    <a:pt x="37411" y="95"/>
                  </a:lnTo>
                  <a:lnTo>
                    <a:pt x="35637" y="0"/>
                  </a:lnTo>
                  <a:close/>
                </a:path>
              </a:pathLst>
            </a:custGeom>
            <a:solidFill>
              <a:srgbClr val="0680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Google Shape;830;p28">
              <a:extLst>
                <a:ext uri="{FF2B5EF4-FFF2-40B4-BE49-F238E27FC236}">
                  <a16:creationId xmlns:a16="http://schemas.microsoft.com/office/drawing/2014/main" id="{206EDF54-A6F9-4FF1-AE45-75B6784B5674}"/>
                </a:ext>
              </a:extLst>
            </p:cNvPr>
            <p:cNvSpPr/>
            <p:nvPr/>
          </p:nvSpPr>
          <p:spPr>
            <a:xfrm>
              <a:off x="4448179" y="3066564"/>
              <a:ext cx="2393890" cy="1196933"/>
            </a:xfrm>
            <a:custGeom>
              <a:avLst/>
              <a:gdLst/>
              <a:ahLst/>
              <a:cxnLst/>
              <a:rect l="l" t="t" r="r" b="b"/>
              <a:pathLst>
                <a:path w="96899" h="48449" extrusionOk="0">
                  <a:moveTo>
                    <a:pt x="47199" y="0"/>
                  </a:moveTo>
                  <a:lnTo>
                    <a:pt x="44723" y="131"/>
                  </a:lnTo>
                  <a:lnTo>
                    <a:pt x="42282" y="381"/>
                  </a:lnTo>
                  <a:lnTo>
                    <a:pt x="39877" y="751"/>
                  </a:lnTo>
                  <a:lnTo>
                    <a:pt x="37519" y="1227"/>
                  </a:lnTo>
                  <a:lnTo>
                    <a:pt x="35197" y="1834"/>
                  </a:lnTo>
                  <a:lnTo>
                    <a:pt x="32923" y="2537"/>
                  </a:lnTo>
                  <a:lnTo>
                    <a:pt x="30697" y="3358"/>
                  </a:lnTo>
                  <a:lnTo>
                    <a:pt x="28530" y="4275"/>
                  </a:lnTo>
                  <a:lnTo>
                    <a:pt x="26410" y="5299"/>
                  </a:lnTo>
                  <a:lnTo>
                    <a:pt x="24350" y="6418"/>
                  </a:lnTo>
                  <a:lnTo>
                    <a:pt x="22350" y="7633"/>
                  </a:lnTo>
                  <a:lnTo>
                    <a:pt x="20421" y="8942"/>
                  </a:lnTo>
                  <a:lnTo>
                    <a:pt x="18552" y="10335"/>
                  </a:lnTo>
                  <a:lnTo>
                    <a:pt x="16754" y="11824"/>
                  </a:lnTo>
                  <a:lnTo>
                    <a:pt x="15039" y="13384"/>
                  </a:lnTo>
                  <a:lnTo>
                    <a:pt x="13396" y="15027"/>
                  </a:lnTo>
                  <a:lnTo>
                    <a:pt x="11824" y="16753"/>
                  </a:lnTo>
                  <a:lnTo>
                    <a:pt x="10348" y="18551"/>
                  </a:lnTo>
                  <a:lnTo>
                    <a:pt x="8943" y="20409"/>
                  </a:lnTo>
                  <a:lnTo>
                    <a:pt x="7633" y="22349"/>
                  </a:lnTo>
                  <a:lnTo>
                    <a:pt x="6419" y="24350"/>
                  </a:lnTo>
                  <a:lnTo>
                    <a:pt x="5299" y="26410"/>
                  </a:lnTo>
                  <a:lnTo>
                    <a:pt x="4287" y="28517"/>
                  </a:lnTo>
                  <a:lnTo>
                    <a:pt x="3359" y="30696"/>
                  </a:lnTo>
                  <a:lnTo>
                    <a:pt x="2549" y="32923"/>
                  </a:lnTo>
                  <a:lnTo>
                    <a:pt x="1835" y="35197"/>
                  </a:lnTo>
                  <a:lnTo>
                    <a:pt x="1239" y="37519"/>
                  </a:lnTo>
                  <a:lnTo>
                    <a:pt x="751" y="39876"/>
                  </a:lnTo>
                  <a:lnTo>
                    <a:pt x="382" y="42281"/>
                  </a:lnTo>
                  <a:lnTo>
                    <a:pt x="132" y="44722"/>
                  </a:lnTo>
                  <a:lnTo>
                    <a:pt x="13" y="47199"/>
                  </a:lnTo>
                  <a:lnTo>
                    <a:pt x="1" y="48449"/>
                  </a:lnTo>
                  <a:lnTo>
                    <a:pt x="27136" y="48449"/>
                  </a:lnTo>
                  <a:lnTo>
                    <a:pt x="27148" y="47342"/>
                  </a:lnTo>
                  <a:lnTo>
                    <a:pt x="27375" y="45198"/>
                  </a:lnTo>
                  <a:lnTo>
                    <a:pt x="27791" y="43127"/>
                  </a:lnTo>
                  <a:lnTo>
                    <a:pt x="28422" y="41114"/>
                  </a:lnTo>
                  <a:lnTo>
                    <a:pt x="29232" y="39209"/>
                  </a:lnTo>
                  <a:lnTo>
                    <a:pt x="30220" y="37399"/>
                  </a:lnTo>
                  <a:lnTo>
                    <a:pt x="31363" y="35697"/>
                  </a:lnTo>
                  <a:lnTo>
                    <a:pt x="32673" y="34113"/>
                  </a:lnTo>
                  <a:lnTo>
                    <a:pt x="34114" y="32661"/>
                  </a:lnTo>
                  <a:lnTo>
                    <a:pt x="35697" y="31363"/>
                  </a:lnTo>
                  <a:lnTo>
                    <a:pt x="37400" y="30208"/>
                  </a:lnTo>
                  <a:lnTo>
                    <a:pt x="39210" y="29220"/>
                  </a:lnTo>
                  <a:lnTo>
                    <a:pt x="41127" y="28410"/>
                  </a:lnTo>
                  <a:lnTo>
                    <a:pt x="43127" y="27791"/>
                  </a:lnTo>
                  <a:lnTo>
                    <a:pt x="45199" y="27362"/>
                  </a:lnTo>
                  <a:lnTo>
                    <a:pt x="47354" y="27148"/>
                  </a:lnTo>
                  <a:lnTo>
                    <a:pt x="48450" y="27124"/>
                  </a:lnTo>
                  <a:lnTo>
                    <a:pt x="49545" y="27148"/>
                  </a:lnTo>
                  <a:lnTo>
                    <a:pt x="51688" y="27362"/>
                  </a:lnTo>
                  <a:lnTo>
                    <a:pt x="53772" y="27791"/>
                  </a:lnTo>
                  <a:lnTo>
                    <a:pt x="55772" y="28410"/>
                  </a:lnTo>
                  <a:lnTo>
                    <a:pt x="57689" y="29220"/>
                  </a:lnTo>
                  <a:lnTo>
                    <a:pt x="59499" y="30208"/>
                  </a:lnTo>
                  <a:lnTo>
                    <a:pt x="61202" y="31363"/>
                  </a:lnTo>
                  <a:lnTo>
                    <a:pt x="62785" y="32661"/>
                  </a:lnTo>
                  <a:lnTo>
                    <a:pt x="64226" y="34113"/>
                  </a:lnTo>
                  <a:lnTo>
                    <a:pt x="65536" y="35697"/>
                  </a:lnTo>
                  <a:lnTo>
                    <a:pt x="66679" y="37399"/>
                  </a:lnTo>
                  <a:lnTo>
                    <a:pt x="67667" y="39209"/>
                  </a:lnTo>
                  <a:lnTo>
                    <a:pt x="68477" y="41114"/>
                  </a:lnTo>
                  <a:lnTo>
                    <a:pt x="69108" y="43115"/>
                  </a:lnTo>
                  <a:lnTo>
                    <a:pt x="69524" y="45198"/>
                  </a:lnTo>
                  <a:lnTo>
                    <a:pt x="69751" y="47342"/>
                  </a:lnTo>
                  <a:lnTo>
                    <a:pt x="69763" y="48449"/>
                  </a:lnTo>
                  <a:lnTo>
                    <a:pt x="96898" y="48449"/>
                  </a:lnTo>
                  <a:lnTo>
                    <a:pt x="96886" y="47199"/>
                  </a:lnTo>
                  <a:lnTo>
                    <a:pt x="96767" y="44722"/>
                  </a:lnTo>
                  <a:lnTo>
                    <a:pt x="96517" y="42281"/>
                  </a:lnTo>
                  <a:lnTo>
                    <a:pt x="96148" y="39876"/>
                  </a:lnTo>
                  <a:lnTo>
                    <a:pt x="95660" y="37519"/>
                  </a:lnTo>
                  <a:lnTo>
                    <a:pt x="95064" y="35197"/>
                  </a:lnTo>
                  <a:lnTo>
                    <a:pt x="94350" y="32923"/>
                  </a:lnTo>
                  <a:lnTo>
                    <a:pt x="93540" y="30696"/>
                  </a:lnTo>
                  <a:lnTo>
                    <a:pt x="92612" y="28517"/>
                  </a:lnTo>
                  <a:lnTo>
                    <a:pt x="91600" y="26410"/>
                  </a:lnTo>
                  <a:lnTo>
                    <a:pt x="90480" y="24350"/>
                  </a:lnTo>
                  <a:lnTo>
                    <a:pt x="89266" y="22349"/>
                  </a:lnTo>
                  <a:lnTo>
                    <a:pt x="87956" y="20409"/>
                  </a:lnTo>
                  <a:lnTo>
                    <a:pt x="86551" y="18551"/>
                  </a:lnTo>
                  <a:lnTo>
                    <a:pt x="85075" y="16753"/>
                  </a:lnTo>
                  <a:lnTo>
                    <a:pt x="83503" y="15027"/>
                  </a:lnTo>
                  <a:lnTo>
                    <a:pt x="81860" y="13384"/>
                  </a:lnTo>
                  <a:lnTo>
                    <a:pt x="80145" y="11824"/>
                  </a:lnTo>
                  <a:lnTo>
                    <a:pt x="78347" y="10335"/>
                  </a:lnTo>
                  <a:lnTo>
                    <a:pt x="76478" y="8942"/>
                  </a:lnTo>
                  <a:lnTo>
                    <a:pt x="74549" y="7633"/>
                  </a:lnTo>
                  <a:lnTo>
                    <a:pt x="72549" y="6418"/>
                  </a:lnTo>
                  <a:lnTo>
                    <a:pt x="70489" y="5299"/>
                  </a:lnTo>
                  <a:lnTo>
                    <a:pt x="68370" y="4275"/>
                  </a:lnTo>
                  <a:lnTo>
                    <a:pt x="66202" y="3358"/>
                  </a:lnTo>
                  <a:lnTo>
                    <a:pt x="63976" y="2537"/>
                  </a:lnTo>
                  <a:lnTo>
                    <a:pt x="61702" y="1834"/>
                  </a:lnTo>
                  <a:lnTo>
                    <a:pt x="59380" y="1227"/>
                  </a:lnTo>
                  <a:lnTo>
                    <a:pt x="57022" y="751"/>
                  </a:lnTo>
                  <a:lnTo>
                    <a:pt x="54617" y="381"/>
                  </a:lnTo>
                  <a:lnTo>
                    <a:pt x="52176" y="131"/>
                  </a:lnTo>
                  <a:lnTo>
                    <a:pt x="49700" y="0"/>
                  </a:lnTo>
                  <a:close/>
                </a:path>
              </a:pathLst>
            </a:custGeom>
            <a:solidFill>
              <a:srgbClr val="0680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" name="Google Shape;831;p28">
              <a:extLst>
                <a:ext uri="{FF2B5EF4-FFF2-40B4-BE49-F238E27FC236}">
                  <a16:creationId xmlns:a16="http://schemas.microsoft.com/office/drawing/2014/main" id="{6D908C0D-159D-4988-8E5C-632C1ABCACAE}"/>
                </a:ext>
              </a:extLst>
            </p:cNvPr>
            <p:cNvGrpSpPr/>
            <p:nvPr/>
          </p:nvGrpSpPr>
          <p:grpSpPr>
            <a:xfrm>
              <a:off x="4649895" y="1054989"/>
              <a:ext cx="1149237" cy="438527"/>
              <a:chOff x="7342642" y="1278407"/>
              <a:chExt cx="2143300" cy="817537"/>
            </a:xfrm>
          </p:grpSpPr>
          <p:sp>
            <p:nvSpPr>
              <p:cNvPr id="182" name="Google Shape;832;p28">
                <a:extLst>
                  <a:ext uri="{FF2B5EF4-FFF2-40B4-BE49-F238E27FC236}">
                    <a16:creationId xmlns:a16="http://schemas.microsoft.com/office/drawing/2014/main" id="{4E05CD73-68D3-473B-AA18-13BB511B78FF}"/>
                  </a:ext>
                </a:extLst>
              </p:cNvPr>
              <p:cNvSpPr/>
              <p:nvPr/>
            </p:nvSpPr>
            <p:spPr>
              <a:xfrm>
                <a:off x="7342642" y="1466793"/>
                <a:ext cx="871632" cy="399469"/>
              </a:xfrm>
              <a:custGeom>
                <a:avLst/>
                <a:gdLst/>
                <a:ahLst/>
                <a:cxnLst/>
                <a:rect l="l" t="t" r="r" b="b"/>
                <a:pathLst>
                  <a:path w="13825" h="6336" fill="none" extrusionOk="0">
                    <a:moveTo>
                      <a:pt x="0" y="6335"/>
                    </a:moveTo>
                    <a:lnTo>
                      <a:pt x="60" y="5787"/>
                    </a:lnTo>
                    <a:lnTo>
                      <a:pt x="334" y="4728"/>
                    </a:lnTo>
                    <a:lnTo>
                      <a:pt x="774" y="3727"/>
                    </a:lnTo>
                    <a:lnTo>
                      <a:pt x="1358" y="2811"/>
                    </a:lnTo>
                    <a:lnTo>
                      <a:pt x="2072" y="1989"/>
                    </a:lnTo>
                    <a:lnTo>
                      <a:pt x="2906" y="1287"/>
                    </a:lnTo>
                    <a:lnTo>
                      <a:pt x="3870" y="715"/>
                    </a:lnTo>
                    <a:lnTo>
                      <a:pt x="4918" y="298"/>
                    </a:lnTo>
                    <a:lnTo>
                      <a:pt x="5489" y="155"/>
                    </a:lnTo>
                    <a:lnTo>
                      <a:pt x="5847" y="84"/>
                    </a:lnTo>
                    <a:lnTo>
                      <a:pt x="6549" y="1"/>
                    </a:lnTo>
                    <a:lnTo>
                      <a:pt x="7252" y="1"/>
                    </a:lnTo>
                    <a:lnTo>
                      <a:pt x="7930" y="60"/>
                    </a:lnTo>
                    <a:lnTo>
                      <a:pt x="8609" y="179"/>
                    </a:lnTo>
                    <a:lnTo>
                      <a:pt x="9252" y="370"/>
                    </a:lnTo>
                    <a:lnTo>
                      <a:pt x="9883" y="620"/>
                    </a:lnTo>
                    <a:lnTo>
                      <a:pt x="10478" y="929"/>
                    </a:lnTo>
                    <a:lnTo>
                      <a:pt x="11050" y="1299"/>
                    </a:lnTo>
                    <a:lnTo>
                      <a:pt x="11574" y="1715"/>
                    </a:lnTo>
                    <a:lnTo>
                      <a:pt x="12062" y="2180"/>
                    </a:lnTo>
                    <a:lnTo>
                      <a:pt x="12503" y="2692"/>
                    </a:lnTo>
                    <a:lnTo>
                      <a:pt x="12895" y="3251"/>
                    </a:lnTo>
                    <a:lnTo>
                      <a:pt x="13241" y="3847"/>
                    </a:lnTo>
                    <a:lnTo>
                      <a:pt x="13526" y="4490"/>
                    </a:lnTo>
                    <a:lnTo>
                      <a:pt x="13741" y="5168"/>
                    </a:lnTo>
                    <a:lnTo>
                      <a:pt x="13824" y="5513"/>
                    </a:lnTo>
                  </a:path>
                </a:pathLst>
              </a:custGeom>
              <a:noFill/>
              <a:ln w="9525" cap="flat" cmpd="sng">
                <a:solidFill>
                  <a:srgbClr val="0D678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Google Shape;833;p28">
                <a:extLst>
                  <a:ext uri="{FF2B5EF4-FFF2-40B4-BE49-F238E27FC236}">
                    <a16:creationId xmlns:a16="http://schemas.microsoft.com/office/drawing/2014/main" id="{C75678E2-FB7C-4743-BC59-453A5BBDAAAE}"/>
                  </a:ext>
                </a:extLst>
              </p:cNvPr>
              <p:cNvSpPr/>
              <p:nvPr/>
            </p:nvSpPr>
            <p:spPr>
              <a:xfrm>
                <a:off x="8204438" y="1278407"/>
                <a:ext cx="822076" cy="536030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8502" fill="none" extrusionOk="0">
                    <a:moveTo>
                      <a:pt x="155" y="8501"/>
                    </a:moveTo>
                    <a:lnTo>
                      <a:pt x="84" y="8144"/>
                    </a:lnTo>
                    <a:lnTo>
                      <a:pt x="0" y="7442"/>
                    </a:lnTo>
                    <a:lnTo>
                      <a:pt x="0" y="6739"/>
                    </a:lnTo>
                    <a:lnTo>
                      <a:pt x="60" y="6061"/>
                    </a:lnTo>
                    <a:lnTo>
                      <a:pt x="179" y="5382"/>
                    </a:lnTo>
                    <a:lnTo>
                      <a:pt x="369" y="4739"/>
                    </a:lnTo>
                    <a:lnTo>
                      <a:pt x="620" y="4108"/>
                    </a:lnTo>
                    <a:lnTo>
                      <a:pt x="929" y="3513"/>
                    </a:lnTo>
                    <a:lnTo>
                      <a:pt x="1298" y="2941"/>
                    </a:lnTo>
                    <a:lnTo>
                      <a:pt x="1715" y="2417"/>
                    </a:lnTo>
                    <a:lnTo>
                      <a:pt x="2179" y="1929"/>
                    </a:lnTo>
                    <a:lnTo>
                      <a:pt x="2691" y="1488"/>
                    </a:lnTo>
                    <a:lnTo>
                      <a:pt x="3251" y="1096"/>
                    </a:lnTo>
                    <a:lnTo>
                      <a:pt x="3858" y="750"/>
                    </a:lnTo>
                    <a:lnTo>
                      <a:pt x="4489" y="464"/>
                    </a:lnTo>
                    <a:lnTo>
                      <a:pt x="5168" y="250"/>
                    </a:lnTo>
                    <a:lnTo>
                      <a:pt x="5513" y="167"/>
                    </a:lnTo>
                    <a:lnTo>
                      <a:pt x="6085" y="60"/>
                    </a:lnTo>
                    <a:lnTo>
                      <a:pt x="7204" y="0"/>
                    </a:lnTo>
                    <a:lnTo>
                      <a:pt x="8299" y="119"/>
                    </a:lnTo>
                    <a:lnTo>
                      <a:pt x="9347" y="405"/>
                    </a:lnTo>
                    <a:lnTo>
                      <a:pt x="10335" y="845"/>
                    </a:lnTo>
                    <a:lnTo>
                      <a:pt x="11240" y="1417"/>
                    </a:lnTo>
                    <a:lnTo>
                      <a:pt x="12050" y="2131"/>
                    </a:lnTo>
                    <a:lnTo>
                      <a:pt x="12741" y="2977"/>
                    </a:lnTo>
                    <a:lnTo>
                      <a:pt x="13038" y="3441"/>
                    </a:lnTo>
                  </a:path>
                </a:pathLst>
              </a:custGeom>
              <a:noFill/>
              <a:ln w="9525" cap="flat" cmpd="sng">
                <a:solidFill>
                  <a:srgbClr val="0D678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Google Shape;834;p28">
                <a:extLst>
                  <a:ext uri="{FF2B5EF4-FFF2-40B4-BE49-F238E27FC236}">
                    <a16:creationId xmlns:a16="http://schemas.microsoft.com/office/drawing/2014/main" id="{4F32E603-D1A1-4DE0-A2ED-9EA180CE1548}"/>
                  </a:ext>
                </a:extLst>
              </p:cNvPr>
              <p:cNvSpPr/>
              <p:nvPr/>
            </p:nvSpPr>
            <p:spPr>
              <a:xfrm>
                <a:off x="8380845" y="1815887"/>
                <a:ext cx="554061" cy="280057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4442" fill="none" extrusionOk="0">
                    <a:moveTo>
                      <a:pt x="0" y="3167"/>
                    </a:moveTo>
                    <a:lnTo>
                      <a:pt x="120" y="2834"/>
                    </a:lnTo>
                    <a:lnTo>
                      <a:pt x="429" y="2203"/>
                    </a:lnTo>
                    <a:lnTo>
                      <a:pt x="834" y="1632"/>
                    </a:lnTo>
                    <a:lnTo>
                      <a:pt x="1310" y="1120"/>
                    </a:lnTo>
                    <a:lnTo>
                      <a:pt x="1870" y="703"/>
                    </a:lnTo>
                    <a:lnTo>
                      <a:pt x="2489" y="369"/>
                    </a:lnTo>
                    <a:lnTo>
                      <a:pt x="3156" y="131"/>
                    </a:lnTo>
                    <a:lnTo>
                      <a:pt x="3882" y="12"/>
                    </a:lnTo>
                    <a:lnTo>
                      <a:pt x="4251" y="0"/>
                    </a:lnTo>
                    <a:lnTo>
                      <a:pt x="4716" y="12"/>
                    </a:lnTo>
                    <a:lnTo>
                      <a:pt x="5597" y="179"/>
                    </a:lnTo>
                    <a:lnTo>
                      <a:pt x="6406" y="512"/>
                    </a:lnTo>
                    <a:lnTo>
                      <a:pt x="7121" y="989"/>
                    </a:lnTo>
                    <a:lnTo>
                      <a:pt x="7740" y="1584"/>
                    </a:lnTo>
                    <a:lnTo>
                      <a:pt x="8228" y="2298"/>
                    </a:lnTo>
                    <a:lnTo>
                      <a:pt x="8585" y="3108"/>
                    </a:lnTo>
                    <a:lnTo>
                      <a:pt x="8764" y="3977"/>
                    </a:lnTo>
                    <a:lnTo>
                      <a:pt x="8788" y="4442"/>
                    </a:lnTo>
                  </a:path>
                </a:pathLst>
              </a:custGeom>
              <a:noFill/>
              <a:ln w="9525" cap="flat" cmpd="sng">
                <a:solidFill>
                  <a:srgbClr val="0D678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Google Shape;835;p28">
                <a:extLst>
                  <a:ext uri="{FF2B5EF4-FFF2-40B4-BE49-F238E27FC236}">
                    <a16:creationId xmlns:a16="http://schemas.microsoft.com/office/drawing/2014/main" id="{8081DD7F-963E-40AD-A605-EEBF9ED7FE01}"/>
                  </a:ext>
                </a:extLst>
              </p:cNvPr>
              <p:cNvSpPr/>
              <p:nvPr/>
            </p:nvSpPr>
            <p:spPr>
              <a:xfrm>
                <a:off x="8934843" y="1809898"/>
                <a:ext cx="551098" cy="286047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537" fill="none" extrusionOk="0">
                    <a:moveTo>
                      <a:pt x="1" y="4537"/>
                    </a:moveTo>
                    <a:lnTo>
                      <a:pt x="13" y="4072"/>
                    </a:lnTo>
                    <a:lnTo>
                      <a:pt x="179" y="3191"/>
                    </a:lnTo>
                    <a:lnTo>
                      <a:pt x="513" y="2381"/>
                    </a:lnTo>
                    <a:lnTo>
                      <a:pt x="989" y="1667"/>
                    </a:lnTo>
                    <a:lnTo>
                      <a:pt x="1596" y="1048"/>
                    </a:lnTo>
                    <a:lnTo>
                      <a:pt x="2311" y="560"/>
                    </a:lnTo>
                    <a:lnTo>
                      <a:pt x="3108" y="202"/>
                    </a:lnTo>
                    <a:lnTo>
                      <a:pt x="3989" y="12"/>
                    </a:lnTo>
                    <a:lnTo>
                      <a:pt x="4454" y="0"/>
                    </a:lnTo>
                    <a:lnTo>
                      <a:pt x="4823" y="0"/>
                    </a:lnTo>
                    <a:lnTo>
                      <a:pt x="5525" y="107"/>
                    </a:lnTo>
                    <a:lnTo>
                      <a:pt x="6204" y="322"/>
                    </a:lnTo>
                    <a:lnTo>
                      <a:pt x="6823" y="643"/>
                    </a:lnTo>
                    <a:lnTo>
                      <a:pt x="7383" y="1048"/>
                    </a:lnTo>
                    <a:lnTo>
                      <a:pt x="7871" y="1524"/>
                    </a:lnTo>
                    <a:lnTo>
                      <a:pt x="8288" y="2072"/>
                    </a:lnTo>
                    <a:lnTo>
                      <a:pt x="8621" y="2691"/>
                    </a:lnTo>
                    <a:lnTo>
                      <a:pt x="8740" y="3024"/>
                    </a:lnTo>
                  </a:path>
                </a:pathLst>
              </a:custGeom>
              <a:noFill/>
              <a:ln w="9525" cap="flat" cmpd="sng">
                <a:solidFill>
                  <a:srgbClr val="0D678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3" name="Google Shape;836;p28">
              <a:extLst>
                <a:ext uri="{FF2B5EF4-FFF2-40B4-BE49-F238E27FC236}">
                  <a16:creationId xmlns:a16="http://schemas.microsoft.com/office/drawing/2014/main" id="{FDF59DCA-D671-4328-98FF-A48C7780B012}"/>
                </a:ext>
              </a:extLst>
            </p:cNvPr>
            <p:cNvSpPr/>
            <p:nvPr/>
          </p:nvSpPr>
          <p:spPr>
            <a:xfrm flipH="1">
              <a:off x="7579194" y="1414344"/>
              <a:ext cx="892470" cy="311585"/>
            </a:xfrm>
            <a:custGeom>
              <a:avLst/>
              <a:gdLst/>
              <a:ahLst/>
              <a:cxnLst/>
              <a:rect l="l" t="t" r="r" b="b"/>
              <a:pathLst>
                <a:path w="26910" h="9395" extrusionOk="0">
                  <a:moveTo>
                    <a:pt x="8918" y="1"/>
                  </a:moveTo>
                  <a:lnTo>
                    <a:pt x="7966" y="96"/>
                  </a:lnTo>
                  <a:lnTo>
                    <a:pt x="7049" y="286"/>
                  </a:lnTo>
                  <a:lnTo>
                    <a:pt x="6168" y="560"/>
                  </a:lnTo>
                  <a:lnTo>
                    <a:pt x="5322" y="917"/>
                  </a:lnTo>
                  <a:lnTo>
                    <a:pt x="4525" y="1358"/>
                  </a:lnTo>
                  <a:lnTo>
                    <a:pt x="3775" y="1858"/>
                  </a:lnTo>
                  <a:lnTo>
                    <a:pt x="3084" y="2430"/>
                  </a:lnTo>
                  <a:lnTo>
                    <a:pt x="2441" y="3072"/>
                  </a:lnTo>
                  <a:lnTo>
                    <a:pt x="1869" y="3763"/>
                  </a:lnTo>
                  <a:lnTo>
                    <a:pt x="1357" y="4513"/>
                  </a:lnTo>
                  <a:lnTo>
                    <a:pt x="929" y="5323"/>
                  </a:lnTo>
                  <a:lnTo>
                    <a:pt x="572" y="6156"/>
                  </a:lnTo>
                  <a:lnTo>
                    <a:pt x="298" y="7049"/>
                  </a:lnTo>
                  <a:lnTo>
                    <a:pt x="107" y="7966"/>
                  </a:lnTo>
                  <a:lnTo>
                    <a:pt x="12" y="8907"/>
                  </a:lnTo>
                  <a:lnTo>
                    <a:pt x="0" y="9395"/>
                  </a:lnTo>
                  <a:lnTo>
                    <a:pt x="26909" y="9395"/>
                  </a:lnTo>
                  <a:lnTo>
                    <a:pt x="26909" y="9073"/>
                  </a:lnTo>
                  <a:lnTo>
                    <a:pt x="26838" y="8442"/>
                  </a:lnTo>
                  <a:lnTo>
                    <a:pt x="26719" y="7823"/>
                  </a:lnTo>
                  <a:lnTo>
                    <a:pt x="26528" y="7228"/>
                  </a:lnTo>
                  <a:lnTo>
                    <a:pt x="26290" y="6668"/>
                  </a:lnTo>
                  <a:lnTo>
                    <a:pt x="26004" y="6133"/>
                  </a:lnTo>
                  <a:lnTo>
                    <a:pt x="25659" y="5632"/>
                  </a:lnTo>
                  <a:lnTo>
                    <a:pt x="25278" y="5168"/>
                  </a:lnTo>
                  <a:lnTo>
                    <a:pt x="24849" y="4739"/>
                  </a:lnTo>
                  <a:lnTo>
                    <a:pt x="24385" y="4358"/>
                  </a:lnTo>
                  <a:lnTo>
                    <a:pt x="23885" y="4013"/>
                  </a:lnTo>
                  <a:lnTo>
                    <a:pt x="23349" y="3727"/>
                  </a:lnTo>
                  <a:lnTo>
                    <a:pt x="22790" y="3489"/>
                  </a:lnTo>
                  <a:lnTo>
                    <a:pt x="22194" y="3299"/>
                  </a:lnTo>
                  <a:lnTo>
                    <a:pt x="21575" y="3180"/>
                  </a:lnTo>
                  <a:lnTo>
                    <a:pt x="20944" y="3108"/>
                  </a:lnTo>
                  <a:lnTo>
                    <a:pt x="20623" y="3108"/>
                  </a:lnTo>
                  <a:lnTo>
                    <a:pt x="20146" y="3120"/>
                  </a:lnTo>
                  <a:lnTo>
                    <a:pt x="19241" y="3251"/>
                  </a:lnTo>
                  <a:lnTo>
                    <a:pt x="18372" y="3513"/>
                  </a:lnTo>
                  <a:lnTo>
                    <a:pt x="17563" y="3894"/>
                  </a:lnTo>
                  <a:lnTo>
                    <a:pt x="17193" y="4132"/>
                  </a:lnTo>
                  <a:lnTo>
                    <a:pt x="16860" y="3668"/>
                  </a:lnTo>
                  <a:lnTo>
                    <a:pt x="16122" y="2822"/>
                  </a:lnTo>
                  <a:lnTo>
                    <a:pt x="15288" y="2060"/>
                  </a:lnTo>
                  <a:lnTo>
                    <a:pt x="14372" y="1406"/>
                  </a:lnTo>
                  <a:lnTo>
                    <a:pt x="13371" y="870"/>
                  </a:lnTo>
                  <a:lnTo>
                    <a:pt x="12312" y="441"/>
                  </a:lnTo>
                  <a:lnTo>
                    <a:pt x="11181" y="155"/>
                  </a:lnTo>
                  <a:lnTo>
                    <a:pt x="10014" y="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E7F3EE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Google Shape;839;p28">
              <a:extLst>
                <a:ext uri="{FF2B5EF4-FFF2-40B4-BE49-F238E27FC236}">
                  <a16:creationId xmlns:a16="http://schemas.microsoft.com/office/drawing/2014/main" id="{DDA0EF03-77C4-4AE9-BC68-3BF518FF01B4}"/>
                </a:ext>
              </a:extLst>
            </p:cNvPr>
            <p:cNvSpPr/>
            <p:nvPr/>
          </p:nvSpPr>
          <p:spPr>
            <a:xfrm rot="-277463">
              <a:off x="7431856" y="3279729"/>
              <a:ext cx="1138581" cy="560032"/>
            </a:xfrm>
            <a:custGeom>
              <a:avLst/>
              <a:gdLst/>
              <a:ahLst/>
              <a:cxnLst/>
              <a:rect l="l" t="t" r="r" b="b"/>
              <a:pathLst>
                <a:path w="40889" h="20112" fill="none" extrusionOk="0">
                  <a:moveTo>
                    <a:pt x="40889" y="13"/>
                  </a:moveTo>
                  <a:lnTo>
                    <a:pt x="39865" y="1"/>
                  </a:lnTo>
                  <a:lnTo>
                    <a:pt x="37840" y="61"/>
                  </a:lnTo>
                  <a:lnTo>
                    <a:pt x="35828" y="191"/>
                  </a:lnTo>
                  <a:lnTo>
                    <a:pt x="33828" y="394"/>
                  </a:lnTo>
                  <a:lnTo>
                    <a:pt x="32851" y="537"/>
                  </a:lnTo>
                  <a:lnTo>
                    <a:pt x="31601" y="727"/>
                  </a:lnTo>
                  <a:lnTo>
                    <a:pt x="29125" y="1215"/>
                  </a:lnTo>
                  <a:lnTo>
                    <a:pt x="26708" y="1823"/>
                  </a:lnTo>
                  <a:lnTo>
                    <a:pt x="24326" y="2549"/>
                  </a:lnTo>
                  <a:lnTo>
                    <a:pt x="22004" y="3394"/>
                  </a:lnTo>
                  <a:lnTo>
                    <a:pt x="19730" y="4335"/>
                  </a:lnTo>
                  <a:lnTo>
                    <a:pt x="17527" y="5395"/>
                  </a:lnTo>
                  <a:lnTo>
                    <a:pt x="15372" y="6550"/>
                  </a:lnTo>
                  <a:lnTo>
                    <a:pt x="13277" y="7800"/>
                  </a:lnTo>
                  <a:lnTo>
                    <a:pt x="11265" y="9157"/>
                  </a:lnTo>
                  <a:lnTo>
                    <a:pt x="9312" y="10610"/>
                  </a:lnTo>
                  <a:lnTo>
                    <a:pt x="7431" y="12146"/>
                  </a:lnTo>
                  <a:lnTo>
                    <a:pt x="5633" y="13777"/>
                  </a:lnTo>
                  <a:lnTo>
                    <a:pt x="3918" y="15480"/>
                  </a:lnTo>
                  <a:lnTo>
                    <a:pt x="2287" y="17278"/>
                  </a:lnTo>
                  <a:lnTo>
                    <a:pt x="739" y="19147"/>
                  </a:lnTo>
                  <a:lnTo>
                    <a:pt x="1" y="20111"/>
                  </a:lnTo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Google Shape;840;p28">
              <a:extLst>
                <a:ext uri="{FF2B5EF4-FFF2-40B4-BE49-F238E27FC236}">
                  <a16:creationId xmlns:a16="http://schemas.microsoft.com/office/drawing/2014/main" id="{3CA0072D-F8B3-486C-98F0-BB4455456767}"/>
                </a:ext>
              </a:extLst>
            </p:cNvPr>
            <p:cNvSpPr/>
            <p:nvPr/>
          </p:nvSpPr>
          <p:spPr>
            <a:xfrm rot="-277463">
              <a:off x="8142591" y="2992415"/>
              <a:ext cx="189016" cy="290124"/>
            </a:xfrm>
            <a:custGeom>
              <a:avLst/>
              <a:gdLst/>
              <a:ahLst/>
              <a:cxnLst/>
              <a:rect l="l" t="t" r="r" b="b"/>
              <a:pathLst>
                <a:path w="6788" h="10419" extrusionOk="0">
                  <a:moveTo>
                    <a:pt x="6609" y="0"/>
                  </a:moveTo>
                  <a:lnTo>
                    <a:pt x="6466" y="48"/>
                  </a:lnTo>
                  <a:lnTo>
                    <a:pt x="6049" y="167"/>
                  </a:lnTo>
                  <a:lnTo>
                    <a:pt x="5251" y="488"/>
                  </a:lnTo>
                  <a:lnTo>
                    <a:pt x="4501" y="869"/>
                  </a:lnTo>
                  <a:lnTo>
                    <a:pt x="3787" y="1310"/>
                  </a:lnTo>
                  <a:lnTo>
                    <a:pt x="3132" y="1822"/>
                  </a:lnTo>
                  <a:lnTo>
                    <a:pt x="2537" y="2381"/>
                  </a:lnTo>
                  <a:lnTo>
                    <a:pt x="1989" y="3001"/>
                  </a:lnTo>
                  <a:lnTo>
                    <a:pt x="1501" y="3655"/>
                  </a:lnTo>
                  <a:lnTo>
                    <a:pt x="1084" y="4346"/>
                  </a:lnTo>
                  <a:lnTo>
                    <a:pt x="727" y="5084"/>
                  </a:lnTo>
                  <a:lnTo>
                    <a:pt x="429" y="5858"/>
                  </a:lnTo>
                  <a:lnTo>
                    <a:pt x="215" y="6644"/>
                  </a:lnTo>
                  <a:lnTo>
                    <a:pt x="72" y="7466"/>
                  </a:lnTo>
                  <a:lnTo>
                    <a:pt x="0" y="8299"/>
                  </a:lnTo>
                  <a:lnTo>
                    <a:pt x="12" y="9144"/>
                  </a:lnTo>
                  <a:lnTo>
                    <a:pt x="96" y="9990"/>
                  </a:lnTo>
                  <a:lnTo>
                    <a:pt x="179" y="10418"/>
                  </a:lnTo>
                  <a:lnTo>
                    <a:pt x="477" y="10335"/>
                  </a:lnTo>
                  <a:lnTo>
                    <a:pt x="882" y="10204"/>
                  </a:lnTo>
                  <a:lnTo>
                    <a:pt x="1656" y="9883"/>
                  </a:lnTo>
                  <a:lnTo>
                    <a:pt x="2382" y="9502"/>
                  </a:lnTo>
                  <a:lnTo>
                    <a:pt x="3061" y="9061"/>
                  </a:lnTo>
                  <a:lnTo>
                    <a:pt x="3703" y="8561"/>
                  </a:lnTo>
                  <a:lnTo>
                    <a:pt x="4287" y="8001"/>
                  </a:lnTo>
                  <a:lnTo>
                    <a:pt x="4811" y="7406"/>
                  </a:lnTo>
                  <a:lnTo>
                    <a:pt x="5287" y="6763"/>
                  </a:lnTo>
                  <a:lnTo>
                    <a:pt x="5692" y="6084"/>
                  </a:lnTo>
                  <a:lnTo>
                    <a:pt x="6049" y="5370"/>
                  </a:lnTo>
                  <a:lnTo>
                    <a:pt x="6335" y="4620"/>
                  </a:lnTo>
                  <a:lnTo>
                    <a:pt x="6549" y="3846"/>
                  </a:lnTo>
                  <a:lnTo>
                    <a:pt x="6704" y="3060"/>
                  </a:lnTo>
                  <a:lnTo>
                    <a:pt x="6787" y="2239"/>
                  </a:lnTo>
                  <a:lnTo>
                    <a:pt x="6787" y="1417"/>
                  </a:lnTo>
                  <a:lnTo>
                    <a:pt x="6716" y="583"/>
                  </a:lnTo>
                  <a:lnTo>
                    <a:pt x="6644" y="167"/>
                  </a:lnTo>
                  <a:lnTo>
                    <a:pt x="6609" y="0"/>
                  </a:lnTo>
                  <a:close/>
                </a:path>
              </a:pathLst>
            </a:custGeom>
            <a:solidFill>
              <a:srgbClr val="5FBBA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Google Shape;841;p28">
              <a:extLst>
                <a:ext uri="{FF2B5EF4-FFF2-40B4-BE49-F238E27FC236}">
                  <a16:creationId xmlns:a16="http://schemas.microsoft.com/office/drawing/2014/main" id="{81277AEF-182A-4CA5-8FC0-41B08BE75CF3}"/>
                </a:ext>
              </a:extLst>
            </p:cNvPr>
            <p:cNvSpPr/>
            <p:nvPr/>
          </p:nvSpPr>
          <p:spPr>
            <a:xfrm rot="-277463">
              <a:off x="7968752" y="3418614"/>
              <a:ext cx="331586" cy="158525"/>
            </a:xfrm>
            <a:custGeom>
              <a:avLst/>
              <a:gdLst/>
              <a:ahLst/>
              <a:cxnLst/>
              <a:rect l="l" t="t" r="r" b="b"/>
              <a:pathLst>
                <a:path w="11908" h="5693" extrusionOk="0">
                  <a:moveTo>
                    <a:pt x="3846" y="1"/>
                  </a:moveTo>
                  <a:lnTo>
                    <a:pt x="3025" y="37"/>
                  </a:lnTo>
                  <a:lnTo>
                    <a:pt x="2191" y="156"/>
                  </a:lnTo>
                  <a:lnTo>
                    <a:pt x="1370" y="346"/>
                  </a:lnTo>
                  <a:lnTo>
                    <a:pt x="560" y="608"/>
                  </a:lnTo>
                  <a:lnTo>
                    <a:pt x="155" y="775"/>
                  </a:lnTo>
                  <a:lnTo>
                    <a:pt x="0" y="846"/>
                  </a:lnTo>
                  <a:lnTo>
                    <a:pt x="72" y="977"/>
                  </a:lnTo>
                  <a:lnTo>
                    <a:pt x="298" y="1370"/>
                  </a:lnTo>
                  <a:lnTo>
                    <a:pt x="798" y="2096"/>
                  </a:lnTo>
                  <a:lnTo>
                    <a:pt x="1358" y="2751"/>
                  </a:lnTo>
                  <a:lnTo>
                    <a:pt x="1965" y="3359"/>
                  </a:lnTo>
                  <a:lnTo>
                    <a:pt x="2620" y="3894"/>
                  </a:lnTo>
                  <a:lnTo>
                    <a:pt x="3322" y="4359"/>
                  </a:lnTo>
                  <a:lnTo>
                    <a:pt x="4061" y="4764"/>
                  </a:lnTo>
                  <a:lnTo>
                    <a:pt x="4835" y="5097"/>
                  </a:lnTo>
                  <a:lnTo>
                    <a:pt x="5632" y="5359"/>
                  </a:lnTo>
                  <a:lnTo>
                    <a:pt x="6454" y="5537"/>
                  </a:lnTo>
                  <a:lnTo>
                    <a:pt x="7287" y="5657"/>
                  </a:lnTo>
                  <a:lnTo>
                    <a:pt x="8133" y="5692"/>
                  </a:lnTo>
                  <a:lnTo>
                    <a:pt x="8978" y="5645"/>
                  </a:lnTo>
                  <a:lnTo>
                    <a:pt x="9824" y="5514"/>
                  </a:lnTo>
                  <a:lnTo>
                    <a:pt x="10669" y="5311"/>
                  </a:lnTo>
                  <a:lnTo>
                    <a:pt x="11502" y="5025"/>
                  </a:lnTo>
                  <a:lnTo>
                    <a:pt x="11907" y="4835"/>
                  </a:lnTo>
                  <a:lnTo>
                    <a:pt x="11752" y="4561"/>
                  </a:lnTo>
                  <a:lnTo>
                    <a:pt x="11526" y="4192"/>
                  </a:lnTo>
                  <a:lnTo>
                    <a:pt x="11026" y="3490"/>
                  </a:lnTo>
                  <a:lnTo>
                    <a:pt x="10466" y="2858"/>
                  </a:lnTo>
                  <a:lnTo>
                    <a:pt x="9871" y="2275"/>
                  </a:lnTo>
                  <a:lnTo>
                    <a:pt x="9216" y="1763"/>
                  </a:lnTo>
                  <a:lnTo>
                    <a:pt x="8538" y="1311"/>
                  </a:lnTo>
                  <a:lnTo>
                    <a:pt x="7811" y="918"/>
                  </a:lnTo>
                  <a:lnTo>
                    <a:pt x="7061" y="596"/>
                  </a:lnTo>
                  <a:lnTo>
                    <a:pt x="6287" y="346"/>
                  </a:lnTo>
                  <a:lnTo>
                    <a:pt x="5489" y="156"/>
                  </a:lnTo>
                  <a:lnTo>
                    <a:pt x="4668" y="48"/>
                  </a:lnTo>
                  <a:lnTo>
                    <a:pt x="3846" y="1"/>
                  </a:lnTo>
                  <a:close/>
                </a:path>
              </a:pathLst>
            </a:custGeom>
            <a:solidFill>
              <a:srgbClr val="5FBBA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Google Shape;842;p28">
              <a:extLst>
                <a:ext uri="{FF2B5EF4-FFF2-40B4-BE49-F238E27FC236}">
                  <a16:creationId xmlns:a16="http://schemas.microsoft.com/office/drawing/2014/main" id="{D05C9EF2-0B02-4D9F-8689-669004475DCA}"/>
                </a:ext>
              </a:extLst>
            </p:cNvPr>
            <p:cNvSpPr/>
            <p:nvPr/>
          </p:nvSpPr>
          <p:spPr>
            <a:xfrm rot="-277463">
              <a:off x="8129969" y="3096940"/>
              <a:ext cx="143600" cy="223155"/>
            </a:xfrm>
            <a:custGeom>
              <a:avLst/>
              <a:gdLst/>
              <a:ahLst/>
              <a:cxnLst/>
              <a:rect l="l" t="t" r="r" b="b"/>
              <a:pathLst>
                <a:path w="5157" h="8014" fill="none" extrusionOk="0">
                  <a:moveTo>
                    <a:pt x="1" y="8014"/>
                  </a:moveTo>
                  <a:lnTo>
                    <a:pt x="5156" y="1"/>
                  </a:lnTo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Google Shape;843;p28">
              <a:extLst>
                <a:ext uri="{FF2B5EF4-FFF2-40B4-BE49-F238E27FC236}">
                  <a16:creationId xmlns:a16="http://schemas.microsoft.com/office/drawing/2014/main" id="{6D6321E8-DEF5-44A8-A71E-4DA83C887146}"/>
                </a:ext>
              </a:extLst>
            </p:cNvPr>
            <p:cNvSpPr/>
            <p:nvPr/>
          </p:nvSpPr>
          <p:spPr>
            <a:xfrm rot="-277463">
              <a:off x="7909128" y="3428920"/>
              <a:ext cx="251669" cy="98156"/>
            </a:xfrm>
            <a:custGeom>
              <a:avLst/>
              <a:gdLst/>
              <a:ahLst/>
              <a:cxnLst/>
              <a:rect l="l" t="t" r="r" b="b"/>
              <a:pathLst>
                <a:path w="9038" h="3525" fill="none" extrusionOk="0">
                  <a:moveTo>
                    <a:pt x="1" y="0"/>
                  </a:moveTo>
                  <a:lnTo>
                    <a:pt x="9038" y="3525"/>
                  </a:lnTo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Google Shape;844;p28">
              <a:extLst>
                <a:ext uri="{FF2B5EF4-FFF2-40B4-BE49-F238E27FC236}">
                  <a16:creationId xmlns:a16="http://schemas.microsoft.com/office/drawing/2014/main" id="{647CC2EA-D8A8-4A68-99E4-F20981E8F069}"/>
                </a:ext>
              </a:extLst>
            </p:cNvPr>
            <p:cNvSpPr/>
            <p:nvPr/>
          </p:nvSpPr>
          <p:spPr>
            <a:xfrm rot="-277463">
              <a:off x="8331478" y="3020183"/>
              <a:ext cx="429408" cy="429380"/>
            </a:xfrm>
            <a:custGeom>
              <a:avLst/>
              <a:gdLst/>
              <a:ahLst/>
              <a:cxnLst/>
              <a:rect l="l" t="t" r="r" b="b"/>
              <a:pathLst>
                <a:path w="15421" h="15420" extrusionOk="0">
                  <a:moveTo>
                    <a:pt x="7705" y="0"/>
                  </a:moveTo>
                  <a:lnTo>
                    <a:pt x="7312" y="12"/>
                  </a:lnTo>
                  <a:lnTo>
                    <a:pt x="6538" y="96"/>
                  </a:lnTo>
                  <a:lnTo>
                    <a:pt x="5776" y="250"/>
                  </a:lnTo>
                  <a:lnTo>
                    <a:pt x="5061" y="465"/>
                  </a:lnTo>
                  <a:lnTo>
                    <a:pt x="4359" y="762"/>
                  </a:lnTo>
                  <a:lnTo>
                    <a:pt x="3704" y="1120"/>
                  </a:lnTo>
                  <a:lnTo>
                    <a:pt x="3097" y="1536"/>
                  </a:lnTo>
                  <a:lnTo>
                    <a:pt x="2525" y="2001"/>
                  </a:lnTo>
                  <a:lnTo>
                    <a:pt x="2001" y="2525"/>
                  </a:lnTo>
                  <a:lnTo>
                    <a:pt x="1525" y="3096"/>
                  </a:lnTo>
                  <a:lnTo>
                    <a:pt x="1108" y="3715"/>
                  </a:lnTo>
                  <a:lnTo>
                    <a:pt x="751" y="4370"/>
                  </a:lnTo>
                  <a:lnTo>
                    <a:pt x="465" y="5061"/>
                  </a:lnTo>
                  <a:lnTo>
                    <a:pt x="239" y="5787"/>
                  </a:lnTo>
                  <a:lnTo>
                    <a:pt x="84" y="6537"/>
                  </a:lnTo>
                  <a:lnTo>
                    <a:pt x="1" y="7311"/>
                  </a:lnTo>
                  <a:lnTo>
                    <a:pt x="1" y="7716"/>
                  </a:lnTo>
                  <a:lnTo>
                    <a:pt x="1" y="8109"/>
                  </a:lnTo>
                  <a:lnTo>
                    <a:pt x="84" y="8895"/>
                  </a:lnTo>
                  <a:lnTo>
                    <a:pt x="239" y="9645"/>
                  </a:lnTo>
                  <a:lnTo>
                    <a:pt x="465" y="10371"/>
                  </a:lnTo>
                  <a:lnTo>
                    <a:pt x="751" y="11062"/>
                  </a:lnTo>
                  <a:lnTo>
                    <a:pt x="1108" y="11717"/>
                  </a:lnTo>
                  <a:lnTo>
                    <a:pt x="1525" y="12324"/>
                  </a:lnTo>
                  <a:lnTo>
                    <a:pt x="2001" y="12895"/>
                  </a:lnTo>
                  <a:lnTo>
                    <a:pt x="2525" y="13419"/>
                  </a:lnTo>
                  <a:lnTo>
                    <a:pt x="3097" y="13895"/>
                  </a:lnTo>
                  <a:lnTo>
                    <a:pt x="3704" y="14312"/>
                  </a:lnTo>
                  <a:lnTo>
                    <a:pt x="4359" y="14669"/>
                  </a:lnTo>
                  <a:lnTo>
                    <a:pt x="5061" y="14955"/>
                  </a:lnTo>
                  <a:lnTo>
                    <a:pt x="5776" y="15181"/>
                  </a:lnTo>
                  <a:lnTo>
                    <a:pt x="6538" y="15336"/>
                  </a:lnTo>
                  <a:lnTo>
                    <a:pt x="7312" y="15420"/>
                  </a:lnTo>
                  <a:lnTo>
                    <a:pt x="8109" y="15420"/>
                  </a:lnTo>
                  <a:lnTo>
                    <a:pt x="8883" y="15336"/>
                  </a:lnTo>
                  <a:lnTo>
                    <a:pt x="9633" y="15181"/>
                  </a:lnTo>
                  <a:lnTo>
                    <a:pt x="10360" y="14955"/>
                  </a:lnTo>
                  <a:lnTo>
                    <a:pt x="11050" y="14669"/>
                  </a:lnTo>
                  <a:lnTo>
                    <a:pt x="11705" y="14312"/>
                  </a:lnTo>
                  <a:lnTo>
                    <a:pt x="12324" y="13895"/>
                  </a:lnTo>
                  <a:lnTo>
                    <a:pt x="12896" y="13419"/>
                  </a:lnTo>
                  <a:lnTo>
                    <a:pt x="13420" y="12895"/>
                  </a:lnTo>
                  <a:lnTo>
                    <a:pt x="13884" y="12324"/>
                  </a:lnTo>
                  <a:lnTo>
                    <a:pt x="14301" y="11717"/>
                  </a:lnTo>
                  <a:lnTo>
                    <a:pt x="14658" y="11062"/>
                  </a:lnTo>
                  <a:lnTo>
                    <a:pt x="14956" y="10371"/>
                  </a:lnTo>
                  <a:lnTo>
                    <a:pt x="15182" y="9645"/>
                  </a:lnTo>
                  <a:lnTo>
                    <a:pt x="15337" y="8895"/>
                  </a:lnTo>
                  <a:lnTo>
                    <a:pt x="15408" y="8109"/>
                  </a:lnTo>
                  <a:lnTo>
                    <a:pt x="15420" y="7716"/>
                  </a:lnTo>
                  <a:lnTo>
                    <a:pt x="15408" y="7311"/>
                  </a:lnTo>
                  <a:lnTo>
                    <a:pt x="15337" y="6537"/>
                  </a:lnTo>
                  <a:lnTo>
                    <a:pt x="15182" y="5787"/>
                  </a:lnTo>
                  <a:lnTo>
                    <a:pt x="14956" y="5061"/>
                  </a:lnTo>
                  <a:lnTo>
                    <a:pt x="14658" y="4370"/>
                  </a:lnTo>
                  <a:lnTo>
                    <a:pt x="14301" y="3715"/>
                  </a:lnTo>
                  <a:lnTo>
                    <a:pt x="13884" y="3096"/>
                  </a:lnTo>
                  <a:lnTo>
                    <a:pt x="13420" y="2525"/>
                  </a:lnTo>
                  <a:lnTo>
                    <a:pt x="12896" y="2001"/>
                  </a:lnTo>
                  <a:lnTo>
                    <a:pt x="12324" y="1536"/>
                  </a:lnTo>
                  <a:lnTo>
                    <a:pt x="11705" y="1120"/>
                  </a:lnTo>
                  <a:lnTo>
                    <a:pt x="11050" y="762"/>
                  </a:lnTo>
                  <a:lnTo>
                    <a:pt x="10360" y="465"/>
                  </a:lnTo>
                  <a:lnTo>
                    <a:pt x="9633" y="250"/>
                  </a:lnTo>
                  <a:lnTo>
                    <a:pt x="8883" y="96"/>
                  </a:lnTo>
                  <a:lnTo>
                    <a:pt x="8109" y="12"/>
                  </a:lnTo>
                  <a:lnTo>
                    <a:pt x="7705" y="0"/>
                  </a:lnTo>
                  <a:close/>
                </a:path>
              </a:pathLst>
            </a:custGeom>
            <a:solidFill>
              <a:srgbClr val="5FBBA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Google Shape;845;p28">
              <a:extLst>
                <a:ext uri="{FF2B5EF4-FFF2-40B4-BE49-F238E27FC236}">
                  <a16:creationId xmlns:a16="http://schemas.microsoft.com/office/drawing/2014/main" id="{577E3CC3-AD7F-43C9-B3DE-ABD6CCE8A8DE}"/>
                </a:ext>
              </a:extLst>
            </p:cNvPr>
            <p:cNvSpPr/>
            <p:nvPr/>
          </p:nvSpPr>
          <p:spPr>
            <a:xfrm>
              <a:off x="8416741" y="3139131"/>
              <a:ext cx="261938" cy="233118"/>
            </a:xfrm>
            <a:custGeom>
              <a:avLst/>
              <a:gdLst/>
              <a:ahLst/>
              <a:cxnLst/>
              <a:rect l="l" t="t" r="r" b="b"/>
              <a:pathLst>
                <a:path w="9407" h="8372" fill="none" extrusionOk="0">
                  <a:moveTo>
                    <a:pt x="8668" y="822"/>
                  </a:moveTo>
                  <a:lnTo>
                    <a:pt x="8478" y="632"/>
                  </a:lnTo>
                  <a:lnTo>
                    <a:pt x="8049" y="322"/>
                  </a:lnTo>
                  <a:lnTo>
                    <a:pt x="7573" y="108"/>
                  </a:lnTo>
                  <a:lnTo>
                    <a:pt x="7049" y="13"/>
                  </a:lnTo>
                  <a:lnTo>
                    <a:pt x="6787" y="1"/>
                  </a:lnTo>
                  <a:lnTo>
                    <a:pt x="6585" y="1"/>
                  </a:lnTo>
                  <a:lnTo>
                    <a:pt x="6192" y="72"/>
                  </a:lnTo>
                  <a:lnTo>
                    <a:pt x="5823" y="191"/>
                  </a:lnTo>
                  <a:lnTo>
                    <a:pt x="5466" y="382"/>
                  </a:lnTo>
                  <a:lnTo>
                    <a:pt x="5299" y="513"/>
                  </a:lnTo>
                  <a:lnTo>
                    <a:pt x="5144" y="644"/>
                  </a:lnTo>
                  <a:lnTo>
                    <a:pt x="4846" y="953"/>
                  </a:lnTo>
                  <a:lnTo>
                    <a:pt x="4704" y="1132"/>
                  </a:lnTo>
                  <a:lnTo>
                    <a:pt x="4573" y="953"/>
                  </a:lnTo>
                  <a:lnTo>
                    <a:pt x="4275" y="644"/>
                  </a:lnTo>
                  <a:lnTo>
                    <a:pt x="4108" y="513"/>
                  </a:lnTo>
                  <a:lnTo>
                    <a:pt x="3941" y="382"/>
                  </a:lnTo>
                  <a:lnTo>
                    <a:pt x="3596" y="191"/>
                  </a:lnTo>
                  <a:lnTo>
                    <a:pt x="3215" y="72"/>
                  </a:lnTo>
                  <a:lnTo>
                    <a:pt x="2834" y="1"/>
                  </a:lnTo>
                  <a:lnTo>
                    <a:pt x="2632" y="1"/>
                  </a:lnTo>
                  <a:lnTo>
                    <a:pt x="2358" y="13"/>
                  </a:lnTo>
                  <a:lnTo>
                    <a:pt x="1846" y="108"/>
                  </a:lnTo>
                  <a:lnTo>
                    <a:pt x="1358" y="322"/>
                  </a:lnTo>
                  <a:lnTo>
                    <a:pt x="929" y="632"/>
                  </a:lnTo>
                  <a:lnTo>
                    <a:pt x="750" y="822"/>
                  </a:lnTo>
                  <a:lnTo>
                    <a:pt x="572" y="1025"/>
                  </a:lnTo>
                  <a:lnTo>
                    <a:pt x="298" y="1477"/>
                  </a:lnTo>
                  <a:lnTo>
                    <a:pt x="108" y="1989"/>
                  </a:lnTo>
                  <a:lnTo>
                    <a:pt x="12" y="2537"/>
                  </a:lnTo>
                  <a:lnTo>
                    <a:pt x="0" y="2823"/>
                  </a:lnTo>
                  <a:lnTo>
                    <a:pt x="12" y="3120"/>
                  </a:lnTo>
                  <a:lnTo>
                    <a:pt x="119" y="3704"/>
                  </a:lnTo>
                  <a:lnTo>
                    <a:pt x="358" y="4263"/>
                  </a:lnTo>
                  <a:lnTo>
                    <a:pt x="703" y="4835"/>
                  </a:lnTo>
                  <a:lnTo>
                    <a:pt x="929" y="5121"/>
                  </a:lnTo>
                  <a:lnTo>
                    <a:pt x="1393" y="5633"/>
                  </a:lnTo>
                  <a:lnTo>
                    <a:pt x="2572" y="6716"/>
                  </a:lnTo>
                  <a:lnTo>
                    <a:pt x="3263" y="7312"/>
                  </a:lnTo>
                  <a:lnTo>
                    <a:pt x="3775" y="7752"/>
                  </a:lnTo>
                  <a:lnTo>
                    <a:pt x="4334" y="8240"/>
                  </a:lnTo>
                  <a:lnTo>
                    <a:pt x="4418" y="8300"/>
                  </a:lnTo>
                  <a:lnTo>
                    <a:pt x="4608" y="8371"/>
                  </a:lnTo>
                  <a:lnTo>
                    <a:pt x="4704" y="8371"/>
                  </a:lnTo>
                  <a:lnTo>
                    <a:pt x="4799" y="8371"/>
                  </a:lnTo>
                  <a:lnTo>
                    <a:pt x="4989" y="8300"/>
                  </a:lnTo>
                  <a:lnTo>
                    <a:pt x="5073" y="8240"/>
                  </a:lnTo>
                  <a:lnTo>
                    <a:pt x="5632" y="7752"/>
                  </a:lnTo>
                  <a:lnTo>
                    <a:pt x="6144" y="7312"/>
                  </a:lnTo>
                  <a:lnTo>
                    <a:pt x="6835" y="6716"/>
                  </a:lnTo>
                  <a:lnTo>
                    <a:pt x="8014" y="5633"/>
                  </a:lnTo>
                  <a:lnTo>
                    <a:pt x="8478" y="5121"/>
                  </a:lnTo>
                  <a:lnTo>
                    <a:pt x="8704" y="4835"/>
                  </a:lnTo>
                  <a:lnTo>
                    <a:pt x="9049" y="4263"/>
                  </a:lnTo>
                  <a:lnTo>
                    <a:pt x="9288" y="3704"/>
                  </a:lnTo>
                  <a:lnTo>
                    <a:pt x="9395" y="3120"/>
                  </a:lnTo>
                  <a:lnTo>
                    <a:pt x="9407" y="2823"/>
                  </a:lnTo>
                  <a:lnTo>
                    <a:pt x="9407" y="2537"/>
                  </a:lnTo>
                  <a:lnTo>
                    <a:pt x="9311" y="1989"/>
                  </a:lnTo>
                  <a:lnTo>
                    <a:pt x="9121" y="1477"/>
                  </a:lnTo>
                  <a:lnTo>
                    <a:pt x="8835" y="1025"/>
                  </a:lnTo>
                  <a:lnTo>
                    <a:pt x="8668" y="822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Google Shape;846;p28">
              <a:extLst>
                <a:ext uri="{FF2B5EF4-FFF2-40B4-BE49-F238E27FC236}">
                  <a16:creationId xmlns:a16="http://schemas.microsoft.com/office/drawing/2014/main" id="{A9C446BC-8698-41DE-B2BC-E32B9BE8655C}"/>
                </a:ext>
              </a:extLst>
            </p:cNvPr>
            <p:cNvSpPr/>
            <p:nvPr/>
          </p:nvSpPr>
          <p:spPr>
            <a:xfrm rot="-277463">
              <a:off x="8420302" y="3465167"/>
              <a:ext cx="31855" cy="31855"/>
            </a:xfrm>
            <a:custGeom>
              <a:avLst/>
              <a:gdLst/>
              <a:ahLst/>
              <a:cxnLst/>
              <a:rect l="l" t="t" r="r" b="b"/>
              <a:pathLst>
                <a:path w="1144" h="1144" fill="none" extrusionOk="0">
                  <a:moveTo>
                    <a:pt x="1143" y="572"/>
                  </a:moveTo>
                  <a:lnTo>
                    <a:pt x="1132" y="691"/>
                  </a:lnTo>
                  <a:lnTo>
                    <a:pt x="1048" y="894"/>
                  </a:lnTo>
                  <a:lnTo>
                    <a:pt x="893" y="1049"/>
                  </a:lnTo>
                  <a:lnTo>
                    <a:pt x="691" y="1132"/>
                  </a:lnTo>
                  <a:lnTo>
                    <a:pt x="572" y="1144"/>
                  </a:lnTo>
                  <a:lnTo>
                    <a:pt x="453" y="1132"/>
                  </a:lnTo>
                  <a:lnTo>
                    <a:pt x="250" y="1049"/>
                  </a:lnTo>
                  <a:lnTo>
                    <a:pt x="96" y="894"/>
                  </a:lnTo>
                  <a:lnTo>
                    <a:pt x="12" y="691"/>
                  </a:lnTo>
                  <a:lnTo>
                    <a:pt x="0" y="572"/>
                  </a:lnTo>
                  <a:lnTo>
                    <a:pt x="12" y="453"/>
                  </a:lnTo>
                  <a:lnTo>
                    <a:pt x="96" y="251"/>
                  </a:lnTo>
                  <a:lnTo>
                    <a:pt x="250" y="96"/>
                  </a:lnTo>
                  <a:lnTo>
                    <a:pt x="453" y="13"/>
                  </a:lnTo>
                  <a:lnTo>
                    <a:pt x="572" y="1"/>
                  </a:lnTo>
                  <a:lnTo>
                    <a:pt x="691" y="13"/>
                  </a:lnTo>
                  <a:lnTo>
                    <a:pt x="893" y="96"/>
                  </a:lnTo>
                  <a:lnTo>
                    <a:pt x="1048" y="251"/>
                  </a:lnTo>
                  <a:lnTo>
                    <a:pt x="1132" y="453"/>
                  </a:lnTo>
                  <a:lnTo>
                    <a:pt x="1143" y="572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Google Shape;847;p28">
              <a:extLst>
                <a:ext uri="{FF2B5EF4-FFF2-40B4-BE49-F238E27FC236}">
                  <a16:creationId xmlns:a16="http://schemas.microsoft.com/office/drawing/2014/main" id="{C43EEEC5-9E0A-47E3-B629-726263D3C7AD}"/>
                </a:ext>
              </a:extLst>
            </p:cNvPr>
            <p:cNvSpPr/>
            <p:nvPr/>
          </p:nvSpPr>
          <p:spPr>
            <a:xfrm rot="-277463">
              <a:off x="8475408" y="3500734"/>
              <a:ext cx="63683" cy="63349"/>
            </a:xfrm>
            <a:custGeom>
              <a:avLst/>
              <a:gdLst/>
              <a:ahLst/>
              <a:cxnLst/>
              <a:rect l="l" t="t" r="r" b="b"/>
              <a:pathLst>
                <a:path w="2287" h="2275" extrusionOk="0">
                  <a:moveTo>
                    <a:pt x="1143" y="0"/>
                  </a:moveTo>
                  <a:lnTo>
                    <a:pt x="917" y="12"/>
                  </a:lnTo>
                  <a:lnTo>
                    <a:pt x="500" y="191"/>
                  </a:lnTo>
                  <a:lnTo>
                    <a:pt x="191" y="500"/>
                  </a:lnTo>
                  <a:lnTo>
                    <a:pt x="24" y="905"/>
                  </a:lnTo>
                  <a:lnTo>
                    <a:pt x="0" y="1143"/>
                  </a:lnTo>
                  <a:lnTo>
                    <a:pt x="24" y="1370"/>
                  </a:lnTo>
                  <a:lnTo>
                    <a:pt x="191" y="1786"/>
                  </a:lnTo>
                  <a:lnTo>
                    <a:pt x="500" y="2096"/>
                  </a:lnTo>
                  <a:lnTo>
                    <a:pt x="917" y="2263"/>
                  </a:lnTo>
                  <a:lnTo>
                    <a:pt x="1143" y="2274"/>
                  </a:lnTo>
                  <a:lnTo>
                    <a:pt x="1369" y="2263"/>
                  </a:lnTo>
                  <a:lnTo>
                    <a:pt x="1786" y="2096"/>
                  </a:lnTo>
                  <a:lnTo>
                    <a:pt x="2096" y="1786"/>
                  </a:lnTo>
                  <a:lnTo>
                    <a:pt x="2262" y="1370"/>
                  </a:lnTo>
                  <a:lnTo>
                    <a:pt x="2286" y="1143"/>
                  </a:lnTo>
                  <a:lnTo>
                    <a:pt x="2262" y="905"/>
                  </a:lnTo>
                  <a:lnTo>
                    <a:pt x="2096" y="500"/>
                  </a:lnTo>
                  <a:lnTo>
                    <a:pt x="1786" y="191"/>
                  </a:lnTo>
                  <a:lnTo>
                    <a:pt x="1369" y="12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5FBBA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Google Shape;848;p28">
              <a:extLst>
                <a:ext uri="{FF2B5EF4-FFF2-40B4-BE49-F238E27FC236}">
                  <a16:creationId xmlns:a16="http://schemas.microsoft.com/office/drawing/2014/main" id="{0ED70243-6F50-4D21-99EA-5D26308C4FEE}"/>
                </a:ext>
              </a:extLst>
            </p:cNvPr>
            <p:cNvSpPr/>
            <p:nvPr/>
          </p:nvSpPr>
          <p:spPr>
            <a:xfrm rot="-299887">
              <a:off x="7398703" y="2368562"/>
              <a:ext cx="631892" cy="956090"/>
            </a:xfrm>
            <a:custGeom>
              <a:avLst/>
              <a:gdLst/>
              <a:ahLst/>
              <a:cxnLst/>
              <a:rect l="l" t="t" r="r" b="b"/>
              <a:pathLst>
                <a:path w="25576" h="38698" fill="none" extrusionOk="0">
                  <a:moveTo>
                    <a:pt x="25576" y="1"/>
                  </a:moveTo>
                  <a:lnTo>
                    <a:pt x="25278" y="1299"/>
                  </a:lnTo>
                  <a:lnTo>
                    <a:pt x="24588" y="3847"/>
                  </a:lnTo>
                  <a:lnTo>
                    <a:pt x="23814" y="6359"/>
                  </a:lnTo>
                  <a:lnTo>
                    <a:pt x="22956" y="8800"/>
                  </a:lnTo>
                  <a:lnTo>
                    <a:pt x="22480" y="10014"/>
                  </a:lnTo>
                  <a:lnTo>
                    <a:pt x="22039" y="11110"/>
                  </a:lnTo>
                  <a:lnTo>
                    <a:pt x="21075" y="13277"/>
                  </a:lnTo>
                  <a:lnTo>
                    <a:pt x="20051" y="15384"/>
                  </a:lnTo>
                  <a:lnTo>
                    <a:pt x="18956" y="17456"/>
                  </a:lnTo>
                  <a:lnTo>
                    <a:pt x="17777" y="19468"/>
                  </a:lnTo>
                  <a:lnTo>
                    <a:pt x="16550" y="21433"/>
                  </a:lnTo>
                  <a:lnTo>
                    <a:pt x="15241" y="23350"/>
                  </a:lnTo>
                  <a:lnTo>
                    <a:pt x="13883" y="25207"/>
                  </a:lnTo>
                  <a:lnTo>
                    <a:pt x="12455" y="27017"/>
                  </a:lnTo>
                  <a:lnTo>
                    <a:pt x="10966" y="28768"/>
                  </a:lnTo>
                  <a:lnTo>
                    <a:pt x="9430" y="30458"/>
                  </a:lnTo>
                  <a:lnTo>
                    <a:pt x="7835" y="32101"/>
                  </a:lnTo>
                  <a:lnTo>
                    <a:pt x="6180" y="33673"/>
                  </a:lnTo>
                  <a:lnTo>
                    <a:pt x="4477" y="35185"/>
                  </a:lnTo>
                  <a:lnTo>
                    <a:pt x="2715" y="36638"/>
                  </a:lnTo>
                  <a:lnTo>
                    <a:pt x="917" y="38031"/>
                  </a:lnTo>
                  <a:lnTo>
                    <a:pt x="0" y="3869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Google Shape;849;p28">
              <a:extLst>
                <a:ext uri="{FF2B5EF4-FFF2-40B4-BE49-F238E27FC236}">
                  <a16:creationId xmlns:a16="http://schemas.microsoft.com/office/drawing/2014/main" id="{F357C062-80DE-4150-A0B9-E90BC324D16E}"/>
                </a:ext>
              </a:extLst>
            </p:cNvPr>
            <p:cNvSpPr/>
            <p:nvPr/>
          </p:nvSpPr>
          <p:spPr>
            <a:xfrm rot="-299887">
              <a:off x="7573244" y="2595498"/>
              <a:ext cx="161234" cy="401579"/>
            </a:xfrm>
            <a:custGeom>
              <a:avLst/>
              <a:gdLst/>
              <a:ahLst/>
              <a:cxnLst/>
              <a:rect l="l" t="t" r="r" b="b"/>
              <a:pathLst>
                <a:path w="6526" h="16254" extrusionOk="0">
                  <a:moveTo>
                    <a:pt x="2548" y="1"/>
                  </a:moveTo>
                  <a:lnTo>
                    <a:pt x="2191" y="453"/>
                  </a:lnTo>
                  <a:lnTo>
                    <a:pt x="1572" y="1417"/>
                  </a:lnTo>
                  <a:lnTo>
                    <a:pt x="1060" y="2418"/>
                  </a:lnTo>
                  <a:lnTo>
                    <a:pt x="643" y="3454"/>
                  </a:lnTo>
                  <a:lnTo>
                    <a:pt x="334" y="4513"/>
                  </a:lnTo>
                  <a:lnTo>
                    <a:pt x="119" y="5597"/>
                  </a:lnTo>
                  <a:lnTo>
                    <a:pt x="12" y="6680"/>
                  </a:lnTo>
                  <a:lnTo>
                    <a:pt x="0" y="7764"/>
                  </a:lnTo>
                  <a:lnTo>
                    <a:pt x="84" y="8847"/>
                  </a:lnTo>
                  <a:lnTo>
                    <a:pt x="274" y="9931"/>
                  </a:lnTo>
                  <a:lnTo>
                    <a:pt x="560" y="10979"/>
                  </a:lnTo>
                  <a:lnTo>
                    <a:pt x="941" y="12014"/>
                  </a:lnTo>
                  <a:lnTo>
                    <a:pt x="1417" y="13003"/>
                  </a:lnTo>
                  <a:lnTo>
                    <a:pt x="1989" y="13955"/>
                  </a:lnTo>
                  <a:lnTo>
                    <a:pt x="2656" y="14872"/>
                  </a:lnTo>
                  <a:lnTo>
                    <a:pt x="3429" y="15717"/>
                  </a:lnTo>
                  <a:lnTo>
                    <a:pt x="3846" y="16122"/>
                  </a:lnTo>
                  <a:lnTo>
                    <a:pt x="3989" y="16253"/>
                  </a:lnTo>
                  <a:lnTo>
                    <a:pt x="4120" y="16075"/>
                  </a:lnTo>
                  <a:lnTo>
                    <a:pt x="4453" y="15610"/>
                  </a:lnTo>
                  <a:lnTo>
                    <a:pt x="5049" y="14670"/>
                  </a:lnTo>
                  <a:lnTo>
                    <a:pt x="5537" y="13681"/>
                  </a:lnTo>
                  <a:lnTo>
                    <a:pt x="5918" y="12669"/>
                  </a:lnTo>
                  <a:lnTo>
                    <a:pt x="6216" y="11633"/>
                  </a:lnTo>
                  <a:lnTo>
                    <a:pt x="6418" y="10586"/>
                  </a:lnTo>
                  <a:lnTo>
                    <a:pt x="6525" y="9526"/>
                  </a:lnTo>
                  <a:lnTo>
                    <a:pt x="6525" y="8466"/>
                  </a:lnTo>
                  <a:lnTo>
                    <a:pt x="6442" y="7407"/>
                  </a:lnTo>
                  <a:lnTo>
                    <a:pt x="6263" y="6359"/>
                  </a:lnTo>
                  <a:lnTo>
                    <a:pt x="5989" y="5323"/>
                  </a:lnTo>
                  <a:lnTo>
                    <a:pt x="5620" y="4323"/>
                  </a:lnTo>
                  <a:lnTo>
                    <a:pt x="5168" y="3346"/>
                  </a:lnTo>
                  <a:lnTo>
                    <a:pt x="4620" y="2406"/>
                  </a:lnTo>
                  <a:lnTo>
                    <a:pt x="3977" y="1513"/>
                  </a:lnTo>
                  <a:lnTo>
                    <a:pt x="3251" y="679"/>
                  </a:lnTo>
                  <a:lnTo>
                    <a:pt x="2846" y="286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rgbClr val="0D678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Google Shape;850;p28">
              <a:extLst>
                <a:ext uri="{FF2B5EF4-FFF2-40B4-BE49-F238E27FC236}">
                  <a16:creationId xmlns:a16="http://schemas.microsoft.com/office/drawing/2014/main" id="{62245B1A-CEB5-4125-ADB8-D9974E78201A}"/>
                </a:ext>
              </a:extLst>
            </p:cNvPr>
            <p:cNvSpPr/>
            <p:nvPr/>
          </p:nvSpPr>
          <p:spPr>
            <a:xfrm rot="-299887">
              <a:off x="7658534" y="2754186"/>
              <a:ext cx="31501" cy="311573"/>
            </a:xfrm>
            <a:custGeom>
              <a:avLst/>
              <a:gdLst/>
              <a:ahLst/>
              <a:cxnLst/>
              <a:rect l="l" t="t" r="r" b="b"/>
              <a:pathLst>
                <a:path w="1275" h="12611" fill="none" extrusionOk="0">
                  <a:moveTo>
                    <a:pt x="1274" y="12610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Google Shape;851;p28">
              <a:extLst>
                <a:ext uri="{FF2B5EF4-FFF2-40B4-BE49-F238E27FC236}">
                  <a16:creationId xmlns:a16="http://schemas.microsoft.com/office/drawing/2014/main" id="{619865B1-D0AA-4DE0-8EA9-9D3B5191014D}"/>
                </a:ext>
              </a:extLst>
            </p:cNvPr>
            <p:cNvSpPr/>
            <p:nvPr/>
          </p:nvSpPr>
          <p:spPr>
            <a:xfrm rot="-299887">
              <a:off x="7528270" y="2541816"/>
              <a:ext cx="52378" cy="52378"/>
            </a:xfrm>
            <a:custGeom>
              <a:avLst/>
              <a:gdLst/>
              <a:ahLst/>
              <a:cxnLst/>
              <a:rect l="l" t="t" r="r" b="b"/>
              <a:pathLst>
                <a:path w="2120" h="2120" fill="none" extrusionOk="0">
                  <a:moveTo>
                    <a:pt x="2120" y="1060"/>
                  </a:moveTo>
                  <a:lnTo>
                    <a:pt x="2108" y="1286"/>
                  </a:lnTo>
                  <a:lnTo>
                    <a:pt x="1941" y="1667"/>
                  </a:lnTo>
                  <a:lnTo>
                    <a:pt x="1655" y="1953"/>
                  </a:lnTo>
                  <a:lnTo>
                    <a:pt x="1274" y="2108"/>
                  </a:lnTo>
                  <a:lnTo>
                    <a:pt x="1060" y="2119"/>
                  </a:lnTo>
                  <a:lnTo>
                    <a:pt x="846" y="2108"/>
                  </a:lnTo>
                  <a:lnTo>
                    <a:pt x="465" y="1953"/>
                  </a:lnTo>
                  <a:lnTo>
                    <a:pt x="179" y="1667"/>
                  </a:lnTo>
                  <a:lnTo>
                    <a:pt x="12" y="1286"/>
                  </a:lnTo>
                  <a:lnTo>
                    <a:pt x="0" y="1060"/>
                  </a:lnTo>
                  <a:lnTo>
                    <a:pt x="12" y="845"/>
                  </a:lnTo>
                  <a:lnTo>
                    <a:pt x="179" y="464"/>
                  </a:lnTo>
                  <a:lnTo>
                    <a:pt x="465" y="179"/>
                  </a:lnTo>
                  <a:lnTo>
                    <a:pt x="846" y="24"/>
                  </a:lnTo>
                  <a:lnTo>
                    <a:pt x="1060" y="0"/>
                  </a:lnTo>
                  <a:lnTo>
                    <a:pt x="1274" y="24"/>
                  </a:lnTo>
                  <a:lnTo>
                    <a:pt x="1655" y="179"/>
                  </a:lnTo>
                  <a:lnTo>
                    <a:pt x="1941" y="464"/>
                  </a:lnTo>
                  <a:lnTo>
                    <a:pt x="2108" y="845"/>
                  </a:lnTo>
                  <a:lnTo>
                    <a:pt x="2120" y="1060"/>
                  </a:lnTo>
                  <a:close/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Google Shape;852;p28">
              <a:extLst>
                <a:ext uri="{FF2B5EF4-FFF2-40B4-BE49-F238E27FC236}">
                  <a16:creationId xmlns:a16="http://schemas.microsoft.com/office/drawing/2014/main" id="{290E3F58-DB00-4D44-82DE-218B2545016C}"/>
                </a:ext>
              </a:extLst>
            </p:cNvPr>
            <p:cNvSpPr/>
            <p:nvPr/>
          </p:nvSpPr>
          <p:spPr>
            <a:xfrm rot="-299887">
              <a:off x="7610711" y="2508507"/>
              <a:ext cx="33576" cy="33551"/>
            </a:xfrm>
            <a:custGeom>
              <a:avLst/>
              <a:gdLst/>
              <a:ahLst/>
              <a:cxnLst/>
              <a:rect l="l" t="t" r="r" b="b"/>
              <a:pathLst>
                <a:path w="1359" h="1358" fill="none" extrusionOk="0">
                  <a:moveTo>
                    <a:pt x="1358" y="679"/>
                  </a:moveTo>
                  <a:lnTo>
                    <a:pt x="1346" y="822"/>
                  </a:lnTo>
                  <a:lnTo>
                    <a:pt x="1251" y="1060"/>
                  </a:lnTo>
                  <a:lnTo>
                    <a:pt x="1061" y="1251"/>
                  </a:lnTo>
                  <a:lnTo>
                    <a:pt x="811" y="1358"/>
                  </a:lnTo>
                  <a:lnTo>
                    <a:pt x="680" y="1358"/>
                  </a:lnTo>
                  <a:lnTo>
                    <a:pt x="537" y="1358"/>
                  </a:lnTo>
                  <a:lnTo>
                    <a:pt x="299" y="1251"/>
                  </a:lnTo>
                  <a:lnTo>
                    <a:pt x="108" y="1060"/>
                  </a:lnTo>
                  <a:lnTo>
                    <a:pt x="1" y="822"/>
                  </a:lnTo>
                  <a:lnTo>
                    <a:pt x="1" y="679"/>
                  </a:lnTo>
                  <a:lnTo>
                    <a:pt x="1" y="536"/>
                  </a:lnTo>
                  <a:lnTo>
                    <a:pt x="108" y="298"/>
                  </a:lnTo>
                  <a:lnTo>
                    <a:pt x="299" y="108"/>
                  </a:lnTo>
                  <a:lnTo>
                    <a:pt x="537" y="12"/>
                  </a:lnTo>
                  <a:lnTo>
                    <a:pt x="680" y="1"/>
                  </a:lnTo>
                  <a:lnTo>
                    <a:pt x="811" y="12"/>
                  </a:lnTo>
                  <a:lnTo>
                    <a:pt x="1061" y="108"/>
                  </a:lnTo>
                  <a:lnTo>
                    <a:pt x="1251" y="298"/>
                  </a:lnTo>
                  <a:lnTo>
                    <a:pt x="1346" y="536"/>
                  </a:lnTo>
                  <a:lnTo>
                    <a:pt x="1358" y="679"/>
                  </a:lnTo>
                  <a:close/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Google Shape;853;p28">
              <a:extLst>
                <a:ext uri="{FF2B5EF4-FFF2-40B4-BE49-F238E27FC236}">
                  <a16:creationId xmlns:a16="http://schemas.microsoft.com/office/drawing/2014/main" id="{5F43944A-E029-47C0-8661-FFD01A6150E2}"/>
                </a:ext>
              </a:extLst>
            </p:cNvPr>
            <p:cNvSpPr/>
            <p:nvPr/>
          </p:nvSpPr>
          <p:spPr>
            <a:xfrm rot="-299887">
              <a:off x="7556942" y="2477457"/>
              <a:ext cx="33848" cy="33873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lnTo>
                    <a:pt x="548" y="13"/>
                  </a:lnTo>
                  <a:lnTo>
                    <a:pt x="298" y="120"/>
                  </a:lnTo>
                  <a:lnTo>
                    <a:pt x="119" y="299"/>
                  </a:lnTo>
                  <a:lnTo>
                    <a:pt x="12" y="549"/>
                  </a:lnTo>
                  <a:lnTo>
                    <a:pt x="0" y="680"/>
                  </a:lnTo>
                  <a:lnTo>
                    <a:pt x="12" y="822"/>
                  </a:lnTo>
                  <a:lnTo>
                    <a:pt x="119" y="1072"/>
                  </a:lnTo>
                  <a:lnTo>
                    <a:pt x="298" y="1251"/>
                  </a:lnTo>
                  <a:lnTo>
                    <a:pt x="548" y="1358"/>
                  </a:lnTo>
                  <a:lnTo>
                    <a:pt x="691" y="1370"/>
                  </a:lnTo>
                  <a:lnTo>
                    <a:pt x="822" y="1358"/>
                  </a:lnTo>
                  <a:lnTo>
                    <a:pt x="1072" y="1251"/>
                  </a:lnTo>
                  <a:lnTo>
                    <a:pt x="1250" y="1072"/>
                  </a:lnTo>
                  <a:lnTo>
                    <a:pt x="1357" y="822"/>
                  </a:lnTo>
                  <a:lnTo>
                    <a:pt x="1369" y="680"/>
                  </a:lnTo>
                  <a:lnTo>
                    <a:pt x="1357" y="549"/>
                  </a:lnTo>
                  <a:lnTo>
                    <a:pt x="1250" y="299"/>
                  </a:lnTo>
                  <a:lnTo>
                    <a:pt x="1072" y="120"/>
                  </a:lnTo>
                  <a:lnTo>
                    <a:pt x="822" y="1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0F68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Google Shape;854;p28">
              <a:extLst>
                <a:ext uri="{FF2B5EF4-FFF2-40B4-BE49-F238E27FC236}">
                  <a16:creationId xmlns:a16="http://schemas.microsoft.com/office/drawing/2014/main" id="{417DD3A2-9184-422F-8D7F-CDCA122345F9}"/>
                </a:ext>
              </a:extLst>
            </p:cNvPr>
            <p:cNvSpPr/>
            <p:nvPr/>
          </p:nvSpPr>
          <p:spPr>
            <a:xfrm rot="-299887">
              <a:off x="7740363" y="2095452"/>
              <a:ext cx="494821" cy="494821"/>
            </a:xfrm>
            <a:custGeom>
              <a:avLst/>
              <a:gdLst/>
              <a:ahLst/>
              <a:cxnLst/>
              <a:rect l="l" t="t" r="r" b="b"/>
              <a:pathLst>
                <a:path w="20028" h="20028" extrusionOk="0">
                  <a:moveTo>
                    <a:pt x="10014" y="0"/>
                  </a:moveTo>
                  <a:lnTo>
                    <a:pt x="9490" y="12"/>
                  </a:lnTo>
                  <a:lnTo>
                    <a:pt x="8478" y="119"/>
                  </a:lnTo>
                  <a:lnTo>
                    <a:pt x="7501" y="310"/>
                  </a:lnTo>
                  <a:lnTo>
                    <a:pt x="6561" y="608"/>
                  </a:lnTo>
                  <a:lnTo>
                    <a:pt x="5668" y="989"/>
                  </a:lnTo>
                  <a:lnTo>
                    <a:pt x="4811" y="1453"/>
                  </a:lnTo>
                  <a:lnTo>
                    <a:pt x="4013" y="1989"/>
                  </a:lnTo>
                  <a:lnTo>
                    <a:pt x="3275" y="2596"/>
                  </a:lnTo>
                  <a:lnTo>
                    <a:pt x="2596" y="3287"/>
                  </a:lnTo>
                  <a:lnTo>
                    <a:pt x="1977" y="4025"/>
                  </a:lnTo>
                  <a:lnTo>
                    <a:pt x="1441" y="4823"/>
                  </a:lnTo>
                  <a:lnTo>
                    <a:pt x="977" y="5668"/>
                  </a:lnTo>
                  <a:lnTo>
                    <a:pt x="596" y="6573"/>
                  </a:lnTo>
                  <a:lnTo>
                    <a:pt x="310" y="7513"/>
                  </a:lnTo>
                  <a:lnTo>
                    <a:pt x="107" y="8490"/>
                  </a:lnTo>
                  <a:lnTo>
                    <a:pt x="0" y="9502"/>
                  </a:lnTo>
                  <a:lnTo>
                    <a:pt x="0" y="10014"/>
                  </a:lnTo>
                  <a:lnTo>
                    <a:pt x="0" y="10538"/>
                  </a:lnTo>
                  <a:lnTo>
                    <a:pt x="107" y="11538"/>
                  </a:lnTo>
                  <a:lnTo>
                    <a:pt x="310" y="12526"/>
                  </a:lnTo>
                  <a:lnTo>
                    <a:pt x="596" y="13467"/>
                  </a:lnTo>
                  <a:lnTo>
                    <a:pt x="977" y="14360"/>
                  </a:lnTo>
                  <a:lnTo>
                    <a:pt x="1441" y="15217"/>
                  </a:lnTo>
                  <a:lnTo>
                    <a:pt x="1977" y="16015"/>
                  </a:lnTo>
                  <a:lnTo>
                    <a:pt x="2596" y="16753"/>
                  </a:lnTo>
                  <a:lnTo>
                    <a:pt x="3275" y="17432"/>
                  </a:lnTo>
                  <a:lnTo>
                    <a:pt x="4013" y="18039"/>
                  </a:lnTo>
                  <a:lnTo>
                    <a:pt x="4811" y="18587"/>
                  </a:lnTo>
                  <a:lnTo>
                    <a:pt x="5668" y="19051"/>
                  </a:lnTo>
                  <a:lnTo>
                    <a:pt x="6561" y="19432"/>
                  </a:lnTo>
                  <a:lnTo>
                    <a:pt x="7501" y="19718"/>
                  </a:lnTo>
                  <a:lnTo>
                    <a:pt x="8478" y="19920"/>
                  </a:lnTo>
                  <a:lnTo>
                    <a:pt x="9490" y="20027"/>
                  </a:lnTo>
                  <a:lnTo>
                    <a:pt x="10526" y="20027"/>
                  </a:lnTo>
                  <a:lnTo>
                    <a:pt x="11538" y="19920"/>
                  </a:lnTo>
                  <a:lnTo>
                    <a:pt x="12514" y="19718"/>
                  </a:lnTo>
                  <a:lnTo>
                    <a:pt x="13455" y="19432"/>
                  </a:lnTo>
                  <a:lnTo>
                    <a:pt x="14348" y="19051"/>
                  </a:lnTo>
                  <a:lnTo>
                    <a:pt x="15205" y="18587"/>
                  </a:lnTo>
                  <a:lnTo>
                    <a:pt x="16003" y="18039"/>
                  </a:lnTo>
                  <a:lnTo>
                    <a:pt x="16741" y="17432"/>
                  </a:lnTo>
                  <a:lnTo>
                    <a:pt x="17420" y="16753"/>
                  </a:lnTo>
                  <a:lnTo>
                    <a:pt x="18039" y="16015"/>
                  </a:lnTo>
                  <a:lnTo>
                    <a:pt x="18575" y="15217"/>
                  </a:lnTo>
                  <a:lnTo>
                    <a:pt x="19039" y="14360"/>
                  </a:lnTo>
                  <a:lnTo>
                    <a:pt x="19420" y="13467"/>
                  </a:lnTo>
                  <a:lnTo>
                    <a:pt x="19706" y="12526"/>
                  </a:lnTo>
                  <a:lnTo>
                    <a:pt x="19908" y="11538"/>
                  </a:lnTo>
                  <a:lnTo>
                    <a:pt x="20015" y="10538"/>
                  </a:lnTo>
                  <a:lnTo>
                    <a:pt x="20027" y="10014"/>
                  </a:lnTo>
                  <a:lnTo>
                    <a:pt x="20015" y="9502"/>
                  </a:lnTo>
                  <a:lnTo>
                    <a:pt x="19908" y="8490"/>
                  </a:lnTo>
                  <a:lnTo>
                    <a:pt x="19706" y="7513"/>
                  </a:lnTo>
                  <a:lnTo>
                    <a:pt x="19420" y="6573"/>
                  </a:lnTo>
                  <a:lnTo>
                    <a:pt x="19039" y="5668"/>
                  </a:lnTo>
                  <a:lnTo>
                    <a:pt x="18575" y="4823"/>
                  </a:lnTo>
                  <a:lnTo>
                    <a:pt x="18039" y="4025"/>
                  </a:lnTo>
                  <a:lnTo>
                    <a:pt x="17420" y="3287"/>
                  </a:lnTo>
                  <a:lnTo>
                    <a:pt x="16741" y="2596"/>
                  </a:lnTo>
                  <a:lnTo>
                    <a:pt x="16003" y="1989"/>
                  </a:lnTo>
                  <a:lnTo>
                    <a:pt x="15205" y="1453"/>
                  </a:lnTo>
                  <a:lnTo>
                    <a:pt x="14348" y="989"/>
                  </a:lnTo>
                  <a:lnTo>
                    <a:pt x="13455" y="608"/>
                  </a:lnTo>
                  <a:lnTo>
                    <a:pt x="12514" y="310"/>
                  </a:lnTo>
                  <a:lnTo>
                    <a:pt x="11538" y="119"/>
                  </a:lnTo>
                  <a:lnTo>
                    <a:pt x="10526" y="12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D678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Google Shape;855;p28">
              <a:extLst>
                <a:ext uri="{FF2B5EF4-FFF2-40B4-BE49-F238E27FC236}">
                  <a16:creationId xmlns:a16="http://schemas.microsoft.com/office/drawing/2014/main" id="{095B63AE-336F-4456-9D11-E77643AE5E85}"/>
                </a:ext>
              </a:extLst>
            </p:cNvPr>
            <p:cNvSpPr/>
            <p:nvPr/>
          </p:nvSpPr>
          <p:spPr>
            <a:xfrm rot="-299887">
              <a:off x="8018385" y="2624369"/>
              <a:ext cx="47387" cy="47387"/>
            </a:xfrm>
            <a:custGeom>
              <a:avLst/>
              <a:gdLst/>
              <a:ahLst/>
              <a:cxnLst/>
              <a:rect l="l" t="t" r="r" b="b"/>
              <a:pathLst>
                <a:path w="1918" h="1918" fill="none" extrusionOk="0">
                  <a:moveTo>
                    <a:pt x="1918" y="965"/>
                  </a:moveTo>
                  <a:lnTo>
                    <a:pt x="1894" y="1155"/>
                  </a:lnTo>
                  <a:lnTo>
                    <a:pt x="1751" y="1501"/>
                  </a:lnTo>
                  <a:lnTo>
                    <a:pt x="1489" y="1763"/>
                  </a:lnTo>
                  <a:lnTo>
                    <a:pt x="1156" y="1906"/>
                  </a:lnTo>
                  <a:lnTo>
                    <a:pt x="953" y="1918"/>
                  </a:lnTo>
                  <a:lnTo>
                    <a:pt x="763" y="1906"/>
                  </a:lnTo>
                  <a:lnTo>
                    <a:pt x="417" y="1763"/>
                  </a:lnTo>
                  <a:lnTo>
                    <a:pt x="155" y="1501"/>
                  </a:lnTo>
                  <a:lnTo>
                    <a:pt x="12" y="1155"/>
                  </a:lnTo>
                  <a:lnTo>
                    <a:pt x="1" y="965"/>
                  </a:lnTo>
                  <a:lnTo>
                    <a:pt x="12" y="763"/>
                  </a:lnTo>
                  <a:lnTo>
                    <a:pt x="155" y="417"/>
                  </a:lnTo>
                  <a:lnTo>
                    <a:pt x="417" y="167"/>
                  </a:lnTo>
                  <a:lnTo>
                    <a:pt x="763" y="12"/>
                  </a:lnTo>
                  <a:lnTo>
                    <a:pt x="953" y="1"/>
                  </a:lnTo>
                  <a:lnTo>
                    <a:pt x="1156" y="12"/>
                  </a:lnTo>
                  <a:lnTo>
                    <a:pt x="1489" y="167"/>
                  </a:lnTo>
                  <a:lnTo>
                    <a:pt x="1751" y="417"/>
                  </a:lnTo>
                  <a:lnTo>
                    <a:pt x="1894" y="763"/>
                  </a:lnTo>
                  <a:lnTo>
                    <a:pt x="1918" y="965"/>
                  </a:lnTo>
                  <a:close/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Google Shape;856;p28">
              <a:extLst>
                <a:ext uri="{FF2B5EF4-FFF2-40B4-BE49-F238E27FC236}">
                  <a16:creationId xmlns:a16="http://schemas.microsoft.com/office/drawing/2014/main" id="{CBE6A175-4208-467F-8C9A-854C44FE763D}"/>
                </a:ext>
              </a:extLst>
            </p:cNvPr>
            <p:cNvSpPr/>
            <p:nvPr/>
          </p:nvSpPr>
          <p:spPr>
            <a:xfrm rot="-299887">
              <a:off x="8086158" y="2635411"/>
              <a:ext cx="22952" cy="22681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369" y="0"/>
                  </a:moveTo>
                  <a:lnTo>
                    <a:pt x="203" y="72"/>
                  </a:lnTo>
                  <a:lnTo>
                    <a:pt x="83" y="203"/>
                  </a:lnTo>
                  <a:lnTo>
                    <a:pt x="12" y="370"/>
                  </a:lnTo>
                  <a:lnTo>
                    <a:pt x="0" y="453"/>
                  </a:lnTo>
                  <a:lnTo>
                    <a:pt x="12" y="548"/>
                  </a:lnTo>
                  <a:lnTo>
                    <a:pt x="83" y="715"/>
                  </a:lnTo>
                  <a:lnTo>
                    <a:pt x="203" y="846"/>
                  </a:lnTo>
                  <a:lnTo>
                    <a:pt x="369" y="905"/>
                  </a:lnTo>
                  <a:lnTo>
                    <a:pt x="464" y="917"/>
                  </a:lnTo>
                  <a:lnTo>
                    <a:pt x="560" y="905"/>
                  </a:lnTo>
                  <a:lnTo>
                    <a:pt x="726" y="846"/>
                  </a:lnTo>
                  <a:lnTo>
                    <a:pt x="846" y="715"/>
                  </a:lnTo>
                  <a:lnTo>
                    <a:pt x="917" y="548"/>
                  </a:lnTo>
                  <a:lnTo>
                    <a:pt x="929" y="453"/>
                  </a:lnTo>
                  <a:lnTo>
                    <a:pt x="917" y="370"/>
                  </a:lnTo>
                  <a:lnTo>
                    <a:pt x="846" y="203"/>
                  </a:lnTo>
                  <a:lnTo>
                    <a:pt x="726" y="72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F689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Google Shape;857;p28">
              <a:extLst>
                <a:ext uri="{FF2B5EF4-FFF2-40B4-BE49-F238E27FC236}">
                  <a16:creationId xmlns:a16="http://schemas.microsoft.com/office/drawing/2014/main" id="{1ADD6269-BC2C-41D5-90E6-012E9AC6A788}"/>
                </a:ext>
              </a:extLst>
            </p:cNvPr>
            <p:cNvSpPr/>
            <p:nvPr/>
          </p:nvSpPr>
          <p:spPr>
            <a:xfrm rot="-299887">
              <a:off x="8106618" y="2585173"/>
              <a:ext cx="30315" cy="30340"/>
            </a:xfrm>
            <a:custGeom>
              <a:avLst/>
              <a:gdLst/>
              <a:ahLst/>
              <a:cxnLst/>
              <a:rect l="l" t="t" r="r" b="b"/>
              <a:pathLst>
                <a:path w="1227" h="1228" fill="none" extrusionOk="0">
                  <a:moveTo>
                    <a:pt x="1227" y="608"/>
                  </a:moveTo>
                  <a:lnTo>
                    <a:pt x="1215" y="739"/>
                  </a:lnTo>
                  <a:lnTo>
                    <a:pt x="1132" y="953"/>
                  </a:lnTo>
                  <a:lnTo>
                    <a:pt x="953" y="1120"/>
                  </a:lnTo>
                  <a:lnTo>
                    <a:pt x="739" y="1215"/>
                  </a:lnTo>
                  <a:lnTo>
                    <a:pt x="608" y="1227"/>
                  </a:lnTo>
                  <a:lnTo>
                    <a:pt x="489" y="1215"/>
                  </a:lnTo>
                  <a:lnTo>
                    <a:pt x="262" y="1120"/>
                  </a:lnTo>
                  <a:lnTo>
                    <a:pt x="96" y="953"/>
                  </a:lnTo>
                  <a:lnTo>
                    <a:pt x="0" y="739"/>
                  </a:lnTo>
                  <a:lnTo>
                    <a:pt x="0" y="608"/>
                  </a:lnTo>
                  <a:lnTo>
                    <a:pt x="0" y="489"/>
                  </a:lnTo>
                  <a:lnTo>
                    <a:pt x="96" y="263"/>
                  </a:lnTo>
                  <a:lnTo>
                    <a:pt x="262" y="96"/>
                  </a:lnTo>
                  <a:lnTo>
                    <a:pt x="489" y="1"/>
                  </a:lnTo>
                  <a:lnTo>
                    <a:pt x="608" y="1"/>
                  </a:lnTo>
                  <a:lnTo>
                    <a:pt x="739" y="1"/>
                  </a:lnTo>
                  <a:lnTo>
                    <a:pt x="953" y="96"/>
                  </a:lnTo>
                  <a:lnTo>
                    <a:pt x="1132" y="263"/>
                  </a:lnTo>
                  <a:lnTo>
                    <a:pt x="1215" y="489"/>
                  </a:lnTo>
                  <a:lnTo>
                    <a:pt x="1227" y="608"/>
                  </a:lnTo>
                  <a:close/>
                </a:path>
              </a:pathLst>
            </a:custGeom>
            <a:noFill/>
            <a:ln w="9525" cap="flat" cmpd="sng">
              <a:solidFill>
                <a:srgbClr val="0D678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D678F"/>
                </a:highligh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3" name="Google Shape;858;p28">
              <a:extLst>
                <a:ext uri="{FF2B5EF4-FFF2-40B4-BE49-F238E27FC236}">
                  <a16:creationId xmlns:a16="http://schemas.microsoft.com/office/drawing/2014/main" id="{FB373432-C535-48BB-BF18-46180E44370F}"/>
                </a:ext>
              </a:extLst>
            </p:cNvPr>
            <p:cNvGrpSpPr/>
            <p:nvPr/>
          </p:nvGrpSpPr>
          <p:grpSpPr>
            <a:xfrm>
              <a:off x="7871929" y="2205710"/>
              <a:ext cx="231566" cy="273550"/>
              <a:chOff x="13158332" y="2818966"/>
              <a:chExt cx="590881" cy="698188"/>
            </a:xfrm>
          </p:grpSpPr>
          <p:sp>
            <p:nvSpPr>
              <p:cNvPr id="177" name="Google Shape;859;p28">
                <a:extLst>
                  <a:ext uri="{FF2B5EF4-FFF2-40B4-BE49-F238E27FC236}">
                    <a16:creationId xmlns:a16="http://schemas.microsoft.com/office/drawing/2014/main" id="{705AA855-B0D5-458A-8B71-7F4922A10B78}"/>
                  </a:ext>
                </a:extLst>
              </p:cNvPr>
              <p:cNvSpPr/>
              <p:nvPr/>
            </p:nvSpPr>
            <p:spPr>
              <a:xfrm>
                <a:off x="13158332" y="3204816"/>
                <a:ext cx="590881" cy="31233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4954" extrusionOk="0">
                    <a:moveTo>
                      <a:pt x="1929" y="0"/>
                    </a:moveTo>
                    <a:lnTo>
                      <a:pt x="1739" y="12"/>
                    </a:lnTo>
                    <a:lnTo>
                      <a:pt x="1358" y="84"/>
                    </a:lnTo>
                    <a:lnTo>
                      <a:pt x="1013" y="238"/>
                    </a:lnTo>
                    <a:lnTo>
                      <a:pt x="703" y="441"/>
                    </a:lnTo>
                    <a:lnTo>
                      <a:pt x="441" y="703"/>
                    </a:lnTo>
                    <a:lnTo>
                      <a:pt x="239" y="1012"/>
                    </a:lnTo>
                    <a:lnTo>
                      <a:pt x="84" y="1358"/>
                    </a:lnTo>
                    <a:lnTo>
                      <a:pt x="12" y="1739"/>
                    </a:lnTo>
                    <a:lnTo>
                      <a:pt x="1" y="1929"/>
                    </a:lnTo>
                    <a:lnTo>
                      <a:pt x="1" y="4954"/>
                    </a:lnTo>
                    <a:lnTo>
                      <a:pt x="9371" y="4954"/>
                    </a:lnTo>
                    <a:lnTo>
                      <a:pt x="9371" y="1929"/>
                    </a:lnTo>
                    <a:lnTo>
                      <a:pt x="9359" y="1739"/>
                    </a:lnTo>
                    <a:lnTo>
                      <a:pt x="9288" y="1358"/>
                    </a:lnTo>
                    <a:lnTo>
                      <a:pt x="9133" y="1012"/>
                    </a:lnTo>
                    <a:lnTo>
                      <a:pt x="8931" y="703"/>
                    </a:lnTo>
                    <a:lnTo>
                      <a:pt x="8669" y="441"/>
                    </a:lnTo>
                    <a:lnTo>
                      <a:pt x="8359" y="238"/>
                    </a:lnTo>
                    <a:lnTo>
                      <a:pt x="8014" y="84"/>
                    </a:lnTo>
                    <a:lnTo>
                      <a:pt x="7645" y="12"/>
                    </a:lnTo>
                    <a:lnTo>
                      <a:pt x="7442" y="0"/>
                    </a:lnTo>
                    <a:close/>
                  </a:path>
                </a:pathLst>
              </a:custGeom>
              <a:solidFill>
                <a:srgbClr val="0D678F"/>
              </a:solidFill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Google Shape;860;p28">
                <a:extLst>
                  <a:ext uri="{FF2B5EF4-FFF2-40B4-BE49-F238E27FC236}">
                    <a16:creationId xmlns:a16="http://schemas.microsoft.com/office/drawing/2014/main" id="{60BD87A2-0A87-43E4-BDD0-48D8CF5F77C5}"/>
                  </a:ext>
                </a:extLst>
              </p:cNvPr>
              <p:cNvSpPr/>
              <p:nvPr/>
            </p:nvSpPr>
            <p:spPr>
              <a:xfrm>
                <a:off x="13368532" y="2980367"/>
                <a:ext cx="171237" cy="321353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5097" extrusionOk="0">
                    <a:moveTo>
                      <a:pt x="0" y="0"/>
                    </a:moveTo>
                    <a:lnTo>
                      <a:pt x="0" y="3787"/>
                    </a:lnTo>
                    <a:lnTo>
                      <a:pt x="12" y="4049"/>
                    </a:lnTo>
                    <a:lnTo>
                      <a:pt x="215" y="4525"/>
                    </a:lnTo>
                    <a:lnTo>
                      <a:pt x="572" y="4882"/>
                    </a:lnTo>
                    <a:lnTo>
                      <a:pt x="1036" y="5072"/>
                    </a:lnTo>
                    <a:lnTo>
                      <a:pt x="1310" y="5096"/>
                    </a:lnTo>
                    <a:lnTo>
                      <a:pt x="1405" y="5096"/>
                    </a:lnTo>
                    <a:lnTo>
                      <a:pt x="1667" y="5072"/>
                    </a:lnTo>
                    <a:lnTo>
                      <a:pt x="2132" y="4870"/>
                    </a:lnTo>
                    <a:lnTo>
                      <a:pt x="2489" y="4525"/>
                    </a:lnTo>
                    <a:lnTo>
                      <a:pt x="2691" y="4049"/>
                    </a:lnTo>
                    <a:lnTo>
                      <a:pt x="2715" y="3787"/>
                    </a:lnTo>
                    <a:lnTo>
                      <a:pt x="2715" y="0"/>
                    </a:lnTo>
                    <a:close/>
                  </a:path>
                </a:pathLst>
              </a:custGeom>
              <a:solidFill>
                <a:srgbClr val="0D678F"/>
              </a:solidFill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Google Shape;861;p28">
                <a:extLst>
                  <a:ext uri="{FF2B5EF4-FFF2-40B4-BE49-F238E27FC236}">
                    <a16:creationId xmlns:a16="http://schemas.microsoft.com/office/drawing/2014/main" id="{5BB51D0A-00C3-4A51-9F47-0752720F23B6}"/>
                  </a:ext>
                </a:extLst>
              </p:cNvPr>
              <p:cNvSpPr/>
              <p:nvPr/>
            </p:nvSpPr>
            <p:spPr>
              <a:xfrm>
                <a:off x="13293443" y="2847463"/>
                <a:ext cx="321353" cy="321353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097" extrusionOk="0">
                    <a:moveTo>
                      <a:pt x="1156" y="1"/>
                    </a:moveTo>
                    <a:lnTo>
                      <a:pt x="918" y="13"/>
                    </a:lnTo>
                    <a:lnTo>
                      <a:pt x="501" y="191"/>
                    </a:lnTo>
                    <a:lnTo>
                      <a:pt x="191" y="501"/>
                    </a:lnTo>
                    <a:lnTo>
                      <a:pt x="13" y="918"/>
                    </a:lnTo>
                    <a:lnTo>
                      <a:pt x="1" y="1156"/>
                    </a:lnTo>
                    <a:lnTo>
                      <a:pt x="1" y="3930"/>
                    </a:lnTo>
                    <a:lnTo>
                      <a:pt x="13" y="4168"/>
                    </a:lnTo>
                    <a:lnTo>
                      <a:pt x="191" y="4585"/>
                    </a:lnTo>
                    <a:lnTo>
                      <a:pt x="501" y="4906"/>
                    </a:lnTo>
                    <a:lnTo>
                      <a:pt x="918" y="5085"/>
                    </a:lnTo>
                    <a:lnTo>
                      <a:pt x="1156" y="5097"/>
                    </a:lnTo>
                    <a:lnTo>
                      <a:pt x="3930" y="5097"/>
                    </a:lnTo>
                    <a:lnTo>
                      <a:pt x="4168" y="5085"/>
                    </a:lnTo>
                    <a:lnTo>
                      <a:pt x="4585" y="4906"/>
                    </a:lnTo>
                    <a:lnTo>
                      <a:pt x="4894" y="4585"/>
                    </a:lnTo>
                    <a:lnTo>
                      <a:pt x="5073" y="4168"/>
                    </a:lnTo>
                    <a:lnTo>
                      <a:pt x="5097" y="3930"/>
                    </a:lnTo>
                    <a:lnTo>
                      <a:pt x="5097" y="1156"/>
                    </a:lnTo>
                    <a:lnTo>
                      <a:pt x="5073" y="918"/>
                    </a:lnTo>
                    <a:lnTo>
                      <a:pt x="4894" y="501"/>
                    </a:lnTo>
                    <a:lnTo>
                      <a:pt x="4585" y="191"/>
                    </a:lnTo>
                    <a:lnTo>
                      <a:pt x="4168" y="13"/>
                    </a:lnTo>
                    <a:lnTo>
                      <a:pt x="3930" y="1"/>
                    </a:lnTo>
                    <a:close/>
                  </a:path>
                </a:pathLst>
              </a:custGeom>
              <a:solidFill>
                <a:srgbClr val="0D678F"/>
              </a:solidFill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Google Shape;862;p28">
                <a:extLst>
                  <a:ext uri="{FF2B5EF4-FFF2-40B4-BE49-F238E27FC236}">
                    <a16:creationId xmlns:a16="http://schemas.microsoft.com/office/drawing/2014/main" id="{C330036F-F038-425A-9DBE-787582267711}"/>
                  </a:ext>
                </a:extLst>
              </p:cNvPr>
              <p:cNvSpPr/>
              <p:nvPr/>
            </p:nvSpPr>
            <p:spPr>
              <a:xfrm>
                <a:off x="13290480" y="2818966"/>
                <a:ext cx="351364" cy="125401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989" extrusionOk="0">
                    <a:moveTo>
                      <a:pt x="953" y="0"/>
                    </a:moveTo>
                    <a:lnTo>
                      <a:pt x="762" y="12"/>
                    </a:lnTo>
                    <a:lnTo>
                      <a:pt x="417" y="167"/>
                    </a:lnTo>
                    <a:lnTo>
                      <a:pt x="155" y="417"/>
                    </a:lnTo>
                    <a:lnTo>
                      <a:pt x="12" y="762"/>
                    </a:lnTo>
                    <a:lnTo>
                      <a:pt x="0" y="965"/>
                    </a:lnTo>
                    <a:lnTo>
                      <a:pt x="0" y="1024"/>
                    </a:lnTo>
                    <a:lnTo>
                      <a:pt x="12" y="1227"/>
                    </a:lnTo>
                    <a:lnTo>
                      <a:pt x="155" y="1560"/>
                    </a:lnTo>
                    <a:lnTo>
                      <a:pt x="417" y="1822"/>
                    </a:lnTo>
                    <a:lnTo>
                      <a:pt x="762" y="1965"/>
                    </a:lnTo>
                    <a:lnTo>
                      <a:pt x="953" y="1989"/>
                    </a:lnTo>
                    <a:lnTo>
                      <a:pt x="3655" y="1989"/>
                    </a:lnTo>
                    <a:lnTo>
                      <a:pt x="3846" y="1977"/>
                    </a:lnTo>
                    <a:lnTo>
                      <a:pt x="4227" y="1905"/>
                    </a:lnTo>
                    <a:lnTo>
                      <a:pt x="4560" y="1751"/>
                    </a:lnTo>
                    <a:lnTo>
                      <a:pt x="4870" y="1548"/>
                    </a:lnTo>
                    <a:lnTo>
                      <a:pt x="5132" y="1286"/>
                    </a:lnTo>
                    <a:lnTo>
                      <a:pt x="5334" y="989"/>
                    </a:lnTo>
                    <a:lnTo>
                      <a:pt x="5489" y="643"/>
                    </a:lnTo>
                    <a:lnTo>
                      <a:pt x="5561" y="262"/>
                    </a:lnTo>
                    <a:lnTo>
                      <a:pt x="5572" y="72"/>
                    </a:lnTo>
                    <a:lnTo>
                      <a:pt x="5572" y="0"/>
                    </a:lnTo>
                    <a:close/>
                  </a:path>
                </a:pathLst>
              </a:custGeom>
              <a:solidFill>
                <a:srgbClr val="0D678F"/>
              </a:solidFill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Google Shape;863;p28">
                <a:extLst>
                  <a:ext uri="{FF2B5EF4-FFF2-40B4-BE49-F238E27FC236}">
                    <a16:creationId xmlns:a16="http://schemas.microsoft.com/office/drawing/2014/main" id="{73932355-5023-48CA-8DEF-EB0D97ADE9A5}"/>
                  </a:ext>
                </a:extLst>
              </p:cNvPr>
              <p:cNvSpPr/>
              <p:nvPr/>
            </p:nvSpPr>
            <p:spPr>
              <a:xfrm>
                <a:off x="13409829" y="3041145"/>
                <a:ext cx="88645" cy="43629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692" fill="none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0" y="144"/>
                    </a:lnTo>
                    <a:lnTo>
                      <a:pt x="48" y="251"/>
                    </a:lnTo>
                    <a:lnTo>
                      <a:pt x="84" y="346"/>
                    </a:lnTo>
                    <a:lnTo>
                      <a:pt x="203" y="501"/>
                    </a:lnTo>
                    <a:lnTo>
                      <a:pt x="369" y="620"/>
                    </a:lnTo>
                    <a:lnTo>
                      <a:pt x="560" y="679"/>
                    </a:lnTo>
                    <a:lnTo>
                      <a:pt x="667" y="691"/>
                    </a:lnTo>
                    <a:lnTo>
                      <a:pt x="727" y="691"/>
                    </a:lnTo>
                    <a:lnTo>
                      <a:pt x="905" y="667"/>
                    </a:lnTo>
                    <a:lnTo>
                      <a:pt x="1215" y="489"/>
                    </a:lnTo>
                    <a:lnTo>
                      <a:pt x="1310" y="346"/>
                    </a:lnTo>
                    <a:lnTo>
                      <a:pt x="1381" y="191"/>
                    </a:lnTo>
                    <a:lnTo>
                      <a:pt x="1405" y="13"/>
                    </a:lnTo>
                    <a:lnTo>
                      <a:pt x="1405" y="13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119067"/>
                <a:headEnd type="none" w="sm" len="sm"/>
                <a:tailEnd type="none" w="sm" len="sm"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4" name="Google Shape;864;p28">
              <a:extLst>
                <a:ext uri="{FF2B5EF4-FFF2-40B4-BE49-F238E27FC236}">
                  <a16:creationId xmlns:a16="http://schemas.microsoft.com/office/drawing/2014/main" id="{1512B764-A2C8-4271-B09A-B51E6F36D001}"/>
                </a:ext>
              </a:extLst>
            </p:cNvPr>
            <p:cNvSpPr/>
            <p:nvPr/>
          </p:nvSpPr>
          <p:spPr>
            <a:xfrm>
              <a:off x="5455205" y="3199246"/>
              <a:ext cx="1016043" cy="1062809"/>
            </a:xfrm>
            <a:custGeom>
              <a:avLst/>
              <a:gdLst/>
              <a:ahLst/>
              <a:cxnLst/>
              <a:rect l="l" t="t" r="r" b="b"/>
              <a:pathLst>
                <a:path w="41127" h="43020" extrusionOk="0">
                  <a:moveTo>
                    <a:pt x="2894" y="0"/>
                  </a:moveTo>
                  <a:lnTo>
                    <a:pt x="2596" y="12"/>
                  </a:lnTo>
                  <a:lnTo>
                    <a:pt x="2025" y="131"/>
                  </a:lnTo>
                  <a:lnTo>
                    <a:pt x="1513" y="346"/>
                  </a:lnTo>
                  <a:lnTo>
                    <a:pt x="1049" y="655"/>
                  </a:lnTo>
                  <a:lnTo>
                    <a:pt x="656" y="1048"/>
                  </a:lnTo>
                  <a:lnTo>
                    <a:pt x="346" y="1512"/>
                  </a:lnTo>
                  <a:lnTo>
                    <a:pt x="132" y="2024"/>
                  </a:lnTo>
                  <a:lnTo>
                    <a:pt x="13" y="2596"/>
                  </a:lnTo>
                  <a:lnTo>
                    <a:pt x="1" y="2894"/>
                  </a:lnTo>
                  <a:lnTo>
                    <a:pt x="1" y="43019"/>
                  </a:lnTo>
                  <a:lnTo>
                    <a:pt x="41127" y="43019"/>
                  </a:lnTo>
                  <a:lnTo>
                    <a:pt x="41127" y="2894"/>
                  </a:lnTo>
                  <a:lnTo>
                    <a:pt x="41115" y="2596"/>
                  </a:lnTo>
                  <a:lnTo>
                    <a:pt x="40996" y="2024"/>
                  </a:lnTo>
                  <a:lnTo>
                    <a:pt x="40781" y="1512"/>
                  </a:lnTo>
                  <a:lnTo>
                    <a:pt x="40460" y="1048"/>
                  </a:lnTo>
                  <a:lnTo>
                    <a:pt x="40079" y="655"/>
                  </a:lnTo>
                  <a:lnTo>
                    <a:pt x="39615" y="346"/>
                  </a:lnTo>
                  <a:lnTo>
                    <a:pt x="39091" y="131"/>
                  </a:lnTo>
                  <a:lnTo>
                    <a:pt x="38531" y="12"/>
                  </a:lnTo>
                  <a:lnTo>
                    <a:pt x="382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Google Shape;865;p28">
              <a:extLst>
                <a:ext uri="{FF2B5EF4-FFF2-40B4-BE49-F238E27FC236}">
                  <a16:creationId xmlns:a16="http://schemas.microsoft.com/office/drawing/2014/main" id="{8ED6377E-0FB2-490C-A411-4E13671132F3}"/>
                </a:ext>
              </a:extLst>
            </p:cNvPr>
            <p:cNvSpPr/>
            <p:nvPr/>
          </p:nvSpPr>
          <p:spPr>
            <a:xfrm>
              <a:off x="5862962" y="3387522"/>
              <a:ext cx="200629" cy="190352"/>
            </a:xfrm>
            <a:custGeom>
              <a:avLst/>
              <a:gdLst/>
              <a:ahLst/>
              <a:cxnLst/>
              <a:rect l="l" t="t" r="r" b="b"/>
              <a:pathLst>
                <a:path w="8121" h="7705" fill="none" extrusionOk="0">
                  <a:moveTo>
                    <a:pt x="7466" y="7704"/>
                  </a:moveTo>
                  <a:lnTo>
                    <a:pt x="655" y="7704"/>
                  </a:lnTo>
                  <a:lnTo>
                    <a:pt x="524" y="7704"/>
                  </a:lnTo>
                  <a:lnTo>
                    <a:pt x="286" y="7597"/>
                  </a:lnTo>
                  <a:lnTo>
                    <a:pt x="108" y="7419"/>
                  </a:lnTo>
                  <a:lnTo>
                    <a:pt x="12" y="7180"/>
                  </a:lnTo>
                  <a:lnTo>
                    <a:pt x="1" y="7049"/>
                  </a:lnTo>
                  <a:lnTo>
                    <a:pt x="1" y="656"/>
                  </a:lnTo>
                  <a:lnTo>
                    <a:pt x="12" y="525"/>
                  </a:lnTo>
                  <a:lnTo>
                    <a:pt x="108" y="286"/>
                  </a:lnTo>
                  <a:lnTo>
                    <a:pt x="286" y="108"/>
                  </a:lnTo>
                  <a:lnTo>
                    <a:pt x="524" y="1"/>
                  </a:lnTo>
                  <a:lnTo>
                    <a:pt x="655" y="1"/>
                  </a:lnTo>
                  <a:lnTo>
                    <a:pt x="7466" y="1"/>
                  </a:lnTo>
                  <a:lnTo>
                    <a:pt x="7597" y="1"/>
                  </a:lnTo>
                  <a:lnTo>
                    <a:pt x="7835" y="108"/>
                  </a:lnTo>
                  <a:lnTo>
                    <a:pt x="8014" y="286"/>
                  </a:lnTo>
                  <a:lnTo>
                    <a:pt x="8109" y="525"/>
                  </a:lnTo>
                  <a:lnTo>
                    <a:pt x="8121" y="656"/>
                  </a:lnTo>
                  <a:lnTo>
                    <a:pt x="8121" y="7049"/>
                  </a:lnTo>
                  <a:lnTo>
                    <a:pt x="8109" y="7180"/>
                  </a:lnTo>
                  <a:lnTo>
                    <a:pt x="8014" y="7419"/>
                  </a:lnTo>
                  <a:lnTo>
                    <a:pt x="7835" y="7597"/>
                  </a:lnTo>
                  <a:lnTo>
                    <a:pt x="7597" y="7704"/>
                  </a:lnTo>
                  <a:lnTo>
                    <a:pt x="7466" y="7704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Google Shape;866;p28">
              <a:extLst>
                <a:ext uri="{FF2B5EF4-FFF2-40B4-BE49-F238E27FC236}">
                  <a16:creationId xmlns:a16="http://schemas.microsoft.com/office/drawing/2014/main" id="{819FF48B-EB4C-4F30-941F-A68BD31DEC46}"/>
                </a:ext>
              </a:extLst>
            </p:cNvPr>
            <p:cNvSpPr/>
            <p:nvPr/>
          </p:nvSpPr>
          <p:spPr>
            <a:xfrm>
              <a:off x="6143621" y="3387522"/>
              <a:ext cx="200629" cy="190352"/>
            </a:xfrm>
            <a:custGeom>
              <a:avLst/>
              <a:gdLst/>
              <a:ahLst/>
              <a:cxnLst/>
              <a:rect l="l" t="t" r="r" b="b"/>
              <a:pathLst>
                <a:path w="8121" h="7705" fill="none" extrusionOk="0">
                  <a:moveTo>
                    <a:pt x="7466" y="7704"/>
                  </a:moveTo>
                  <a:lnTo>
                    <a:pt x="655" y="7704"/>
                  </a:lnTo>
                  <a:lnTo>
                    <a:pt x="524" y="7704"/>
                  </a:lnTo>
                  <a:lnTo>
                    <a:pt x="286" y="7597"/>
                  </a:lnTo>
                  <a:lnTo>
                    <a:pt x="108" y="7419"/>
                  </a:lnTo>
                  <a:lnTo>
                    <a:pt x="12" y="7180"/>
                  </a:lnTo>
                  <a:lnTo>
                    <a:pt x="1" y="7049"/>
                  </a:lnTo>
                  <a:lnTo>
                    <a:pt x="1" y="656"/>
                  </a:lnTo>
                  <a:lnTo>
                    <a:pt x="12" y="525"/>
                  </a:lnTo>
                  <a:lnTo>
                    <a:pt x="108" y="286"/>
                  </a:lnTo>
                  <a:lnTo>
                    <a:pt x="286" y="108"/>
                  </a:lnTo>
                  <a:lnTo>
                    <a:pt x="524" y="1"/>
                  </a:lnTo>
                  <a:lnTo>
                    <a:pt x="655" y="1"/>
                  </a:lnTo>
                  <a:lnTo>
                    <a:pt x="7466" y="1"/>
                  </a:lnTo>
                  <a:lnTo>
                    <a:pt x="7597" y="1"/>
                  </a:lnTo>
                  <a:lnTo>
                    <a:pt x="7835" y="108"/>
                  </a:lnTo>
                  <a:lnTo>
                    <a:pt x="8014" y="286"/>
                  </a:lnTo>
                  <a:lnTo>
                    <a:pt x="8109" y="525"/>
                  </a:lnTo>
                  <a:lnTo>
                    <a:pt x="8121" y="656"/>
                  </a:lnTo>
                  <a:lnTo>
                    <a:pt x="8121" y="7049"/>
                  </a:lnTo>
                  <a:lnTo>
                    <a:pt x="8109" y="7180"/>
                  </a:lnTo>
                  <a:lnTo>
                    <a:pt x="8014" y="7419"/>
                  </a:lnTo>
                  <a:lnTo>
                    <a:pt x="7835" y="7597"/>
                  </a:lnTo>
                  <a:lnTo>
                    <a:pt x="7597" y="7704"/>
                  </a:lnTo>
                  <a:lnTo>
                    <a:pt x="7466" y="7704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Google Shape;867;p28">
              <a:extLst>
                <a:ext uri="{FF2B5EF4-FFF2-40B4-BE49-F238E27FC236}">
                  <a16:creationId xmlns:a16="http://schemas.microsoft.com/office/drawing/2014/main" id="{30A8CE98-FE68-4574-A9B1-4D1EE22F2B25}"/>
                </a:ext>
              </a:extLst>
            </p:cNvPr>
            <p:cNvSpPr/>
            <p:nvPr/>
          </p:nvSpPr>
          <p:spPr>
            <a:xfrm>
              <a:off x="5573483" y="3387522"/>
              <a:ext cx="200926" cy="190352"/>
            </a:xfrm>
            <a:custGeom>
              <a:avLst/>
              <a:gdLst/>
              <a:ahLst/>
              <a:cxnLst/>
              <a:rect l="l" t="t" r="r" b="b"/>
              <a:pathLst>
                <a:path w="8133" h="7705" fill="none" extrusionOk="0">
                  <a:moveTo>
                    <a:pt x="7466" y="7704"/>
                  </a:moveTo>
                  <a:lnTo>
                    <a:pt x="667" y="7704"/>
                  </a:lnTo>
                  <a:lnTo>
                    <a:pt x="524" y="7704"/>
                  </a:lnTo>
                  <a:lnTo>
                    <a:pt x="286" y="7597"/>
                  </a:lnTo>
                  <a:lnTo>
                    <a:pt x="107" y="7419"/>
                  </a:lnTo>
                  <a:lnTo>
                    <a:pt x="12" y="7180"/>
                  </a:lnTo>
                  <a:lnTo>
                    <a:pt x="0" y="7049"/>
                  </a:lnTo>
                  <a:lnTo>
                    <a:pt x="0" y="656"/>
                  </a:lnTo>
                  <a:lnTo>
                    <a:pt x="12" y="525"/>
                  </a:lnTo>
                  <a:lnTo>
                    <a:pt x="107" y="286"/>
                  </a:lnTo>
                  <a:lnTo>
                    <a:pt x="286" y="108"/>
                  </a:lnTo>
                  <a:lnTo>
                    <a:pt x="524" y="1"/>
                  </a:lnTo>
                  <a:lnTo>
                    <a:pt x="667" y="1"/>
                  </a:lnTo>
                  <a:lnTo>
                    <a:pt x="7466" y="1"/>
                  </a:lnTo>
                  <a:lnTo>
                    <a:pt x="7597" y="1"/>
                  </a:lnTo>
                  <a:lnTo>
                    <a:pt x="7835" y="108"/>
                  </a:lnTo>
                  <a:lnTo>
                    <a:pt x="8014" y="286"/>
                  </a:lnTo>
                  <a:lnTo>
                    <a:pt x="8121" y="525"/>
                  </a:lnTo>
                  <a:lnTo>
                    <a:pt x="8133" y="656"/>
                  </a:lnTo>
                  <a:lnTo>
                    <a:pt x="8133" y="7049"/>
                  </a:lnTo>
                  <a:lnTo>
                    <a:pt x="8121" y="7180"/>
                  </a:lnTo>
                  <a:lnTo>
                    <a:pt x="8014" y="7419"/>
                  </a:lnTo>
                  <a:lnTo>
                    <a:pt x="7835" y="7597"/>
                  </a:lnTo>
                  <a:lnTo>
                    <a:pt x="7597" y="7704"/>
                  </a:lnTo>
                  <a:lnTo>
                    <a:pt x="7466" y="7704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Google Shape;868;p28">
              <a:extLst>
                <a:ext uri="{FF2B5EF4-FFF2-40B4-BE49-F238E27FC236}">
                  <a16:creationId xmlns:a16="http://schemas.microsoft.com/office/drawing/2014/main" id="{EA280A39-2706-48B3-917C-D1E15BC39579}"/>
                </a:ext>
              </a:extLst>
            </p:cNvPr>
            <p:cNvSpPr/>
            <p:nvPr/>
          </p:nvSpPr>
          <p:spPr>
            <a:xfrm>
              <a:off x="5865902" y="3620816"/>
              <a:ext cx="200629" cy="190648"/>
            </a:xfrm>
            <a:custGeom>
              <a:avLst/>
              <a:gdLst/>
              <a:ahLst/>
              <a:cxnLst/>
              <a:rect l="l" t="t" r="r" b="b"/>
              <a:pathLst>
                <a:path w="8121" h="7717" fill="none" extrusionOk="0">
                  <a:moveTo>
                    <a:pt x="7466" y="7716"/>
                  </a:moveTo>
                  <a:lnTo>
                    <a:pt x="655" y="7716"/>
                  </a:lnTo>
                  <a:lnTo>
                    <a:pt x="524" y="7704"/>
                  </a:lnTo>
                  <a:lnTo>
                    <a:pt x="286" y="7609"/>
                  </a:lnTo>
                  <a:lnTo>
                    <a:pt x="108" y="7430"/>
                  </a:lnTo>
                  <a:lnTo>
                    <a:pt x="12" y="7192"/>
                  </a:lnTo>
                  <a:lnTo>
                    <a:pt x="1" y="7049"/>
                  </a:lnTo>
                  <a:lnTo>
                    <a:pt x="1" y="667"/>
                  </a:lnTo>
                  <a:lnTo>
                    <a:pt x="12" y="525"/>
                  </a:lnTo>
                  <a:lnTo>
                    <a:pt x="108" y="298"/>
                  </a:lnTo>
                  <a:lnTo>
                    <a:pt x="286" y="108"/>
                  </a:lnTo>
                  <a:lnTo>
                    <a:pt x="524" y="13"/>
                  </a:lnTo>
                  <a:lnTo>
                    <a:pt x="655" y="1"/>
                  </a:lnTo>
                  <a:lnTo>
                    <a:pt x="7466" y="1"/>
                  </a:lnTo>
                  <a:lnTo>
                    <a:pt x="7597" y="13"/>
                  </a:lnTo>
                  <a:lnTo>
                    <a:pt x="7835" y="108"/>
                  </a:lnTo>
                  <a:lnTo>
                    <a:pt x="8014" y="298"/>
                  </a:lnTo>
                  <a:lnTo>
                    <a:pt x="8109" y="525"/>
                  </a:lnTo>
                  <a:lnTo>
                    <a:pt x="8121" y="667"/>
                  </a:lnTo>
                  <a:lnTo>
                    <a:pt x="8121" y="7049"/>
                  </a:lnTo>
                  <a:lnTo>
                    <a:pt x="8109" y="7192"/>
                  </a:lnTo>
                  <a:lnTo>
                    <a:pt x="8014" y="7430"/>
                  </a:lnTo>
                  <a:lnTo>
                    <a:pt x="7835" y="7609"/>
                  </a:lnTo>
                  <a:lnTo>
                    <a:pt x="7597" y="7704"/>
                  </a:lnTo>
                  <a:lnTo>
                    <a:pt x="7466" y="7716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Google Shape;869;p28">
              <a:extLst>
                <a:ext uri="{FF2B5EF4-FFF2-40B4-BE49-F238E27FC236}">
                  <a16:creationId xmlns:a16="http://schemas.microsoft.com/office/drawing/2014/main" id="{FB5BF3EE-1782-4988-BD27-DE4A468EFA77}"/>
                </a:ext>
              </a:extLst>
            </p:cNvPr>
            <p:cNvSpPr/>
            <p:nvPr/>
          </p:nvSpPr>
          <p:spPr>
            <a:xfrm>
              <a:off x="6146561" y="3620816"/>
              <a:ext cx="200654" cy="190648"/>
            </a:xfrm>
            <a:custGeom>
              <a:avLst/>
              <a:gdLst/>
              <a:ahLst/>
              <a:cxnLst/>
              <a:rect l="l" t="t" r="r" b="b"/>
              <a:pathLst>
                <a:path w="8122" h="7717" fill="none" extrusionOk="0">
                  <a:moveTo>
                    <a:pt x="7466" y="7716"/>
                  </a:moveTo>
                  <a:lnTo>
                    <a:pt x="655" y="7716"/>
                  </a:lnTo>
                  <a:lnTo>
                    <a:pt x="525" y="7704"/>
                  </a:lnTo>
                  <a:lnTo>
                    <a:pt x="286" y="7609"/>
                  </a:lnTo>
                  <a:lnTo>
                    <a:pt x="108" y="7430"/>
                  </a:lnTo>
                  <a:lnTo>
                    <a:pt x="13" y="7192"/>
                  </a:lnTo>
                  <a:lnTo>
                    <a:pt x="1" y="7049"/>
                  </a:lnTo>
                  <a:lnTo>
                    <a:pt x="1" y="667"/>
                  </a:lnTo>
                  <a:lnTo>
                    <a:pt x="13" y="525"/>
                  </a:lnTo>
                  <a:lnTo>
                    <a:pt x="108" y="298"/>
                  </a:lnTo>
                  <a:lnTo>
                    <a:pt x="286" y="108"/>
                  </a:lnTo>
                  <a:lnTo>
                    <a:pt x="525" y="13"/>
                  </a:lnTo>
                  <a:lnTo>
                    <a:pt x="655" y="1"/>
                  </a:lnTo>
                  <a:lnTo>
                    <a:pt x="7466" y="1"/>
                  </a:lnTo>
                  <a:lnTo>
                    <a:pt x="7597" y="13"/>
                  </a:lnTo>
                  <a:lnTo>
                    <a:pt x="7835" y="108"/>
                  </a:lnTo>
                  <a:lnTo>
                    <a:pt x="8014" y="298"/>
                  </a:lnTo>
                  <a:lnTo>
                    <a:pt x="8109" y="525"/>
                  </a:lnTo>
                  <a:lnTo>
                    <a:pt x="8121" y="667"/>
                  </a:lnTo>
                  <a:lnTo>
                    <a:pt x="8121" y="7049"/>
                  </a:lnTo>
                  <a:lnTo>
                    <a:pt x="8109" y="7192"/>
                  </a:lnTo>
                  <a:lnTo>
                    <a:pt x="8014" y="7430"/>
                  </a:lnTo>
                  <a:lnTo>
                    <a:pt x="7835" y="7609"/>
                  </a:lnTo>
                  <a:lnTo>
                    <a:pt x="7597" y="7704"/>
                  </a:lnTo>
                  <a:lnTo>
                    <a:pt x="7466" y="7716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Google Shape;870;p28">
              <a:extLst>
                <a:ext uri="{FF2B5EF4-FFF2-40B4-BE49-F238E27FC236}">
                  <a16:creationId xmlns:a16="http://schemas.microsoft.com/office/drawing/2014/main" id="{F067C6B9-A61D-4F24-A04A-23CBE07B0F53}"/>
                </a:ext>
              </a:extLst>
            </p:cNvPr>
            <p:cNvSpPr/>
            <p:nvPr/>
          </p:nvSpPr>
          <p:spPr>
            <a:xfrm>
              <a:off x="5576423" y="3620816"/>
              <a:ext cx="200926" cy="190648"/>
            </a:xfrm>
            <a:custGeom>
              <a:avLst/>
              <a:gdLst/>
              <a:ahLst/>
              <a:cxnLst/>
              <a:rect l="l" t="t" r="r" b="b"/>
              <a:pathLst>
                <a:path w="8133" h="7717" fill="none" extrusionOk="0">
                  <a:moveTo>
                    <a:pt x="7466" y="7716"/>
                  </a:moveTo>
                  <a:lnTo>
                    <a:pt x="667" y="7716"/>
                  </a:lnTo>
                  <a:lnTo>
                    <a:pt x="524" y="7704"/>
                  </a:lnTo>
                  <a:lnTo>
                    <a:pt x="298" y="7609"/>
                  </a:lnTo>
                  <a:lnTo>
                    <a:pt x="108" y="7430"/>
                  </a:lnTo>
                  <a:lnTo>
                    <a:pt x="12" y="7192"/>
                  </a:lnTo>
                  <a:lnTo>
                    <a:pt x="0" y="7049"/>
                  </a:lnTo>
                  <a:lnTo>
                    <a:pt x="0" y="667"/>
                  </a:lnTo>
                  <a:lnTo>
                    <a:pt x="12" y="525"/>
                  </a:lnTo>
                  <a:lnTo>
                    <a:pt x="108" y="298"/>
                  </a:lnTo>
                  <a:lnTo>
                    <a:pt x="298" y="108"/>
                  </a:lnTo>
                  <a:lnTo>
                    <a:pt x="524" y="13"/>
                  </a:lnTo>
                  <a:lnTo>
                    <a:pt x="667" y="1"/>
                  </a:lnTo>
                  <a:lnTo>
                    <a:pt x="7466" y="1"/>
                  </a:lnTo>
                  <a:lnTo>
                    <a:pt x="7597" y="13"/>
                  </a:lnTo>
                  <a:lnTo>
                    <a:pt x="7835" y="108"/>
                  </a:lnTo>
                  <a:lnTo>
                    <a:pt x="8014" y="298"/>
                  </a:lnTo>
                  <a:lnTo>
                    <a:pt x="8121" y="525"/>
                  </a:lnTo>
                  <a:lnTo>
                    <a:pt x="8133" y="667"/>
                  </a:lnTo>
                  <a:lnTo>
                    <a:pt x="8133" y="7049"/>
                  </a:lnTo>
                  <a:lnTo>
                    <a:pt x="8121" y="7192"/>
                  </a:lnTo>
                  <a:lnTo>
                    <a:pt x="8014" y="7430"/>
                  </a:lnTo>
                  <a:lnTo>
                    <a:pt x="7835" y="7609"/>
                  </a:lnTo>
                  <a:lnTo>
                    <a:pt x="7597" y="7704"/>
                  </a:lnTo>
                  <a:lnTo>
                    <a:pt x="7466" y="7716"/>
                  </a:lnTo>
                  <a:close/>
                </a:path>
              </a:pathLst>
            </a:custGeom>
            <a:noFill/>
            <a:ln w="9525" cap="flat" cmpd="sng">
              <a:solidFill>
                <a:srgbClr val="3CB394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Google Shape;871;p28">
              <a:extLst>
                <a:ext uri="{FF2B5EF4-FFF2-40B4-BE49-F238E27FC236}">
                  <a16:creationId xmlns:a16="http://schemas.microsoft.com/office/drawing/2014/main" id="{5CB19F73-E751-427E-BCA3-D365D1EFD66E}"/>
                </a:ext>
              </a:extLst>
            </p:cNvPr>
            <p:cNvSpPr/>
            <p:nvPr/>
          </p:nvSpPr>
          <p:spPr>
            <a:xfrm>
              <a:off x="5814139" y="3854407"/>
              <a:ext cx="298288" cy="410375"/>
            </a:xfrm>
            <a:custGeom>
              <a:avLst/>
              <a:gdLst/>
              <a:ahLst/>
              <a:cxnLst/>
              <a:rect l="l" t="t" r="r" b="b"/>
              <a:pathLst>
                <a:path w="12074" h="16611" extrusionOk="0">
                  <a:moveTo>
                    <a:pt x="1179" y="1"/>
                  </a:moveTo>
                  <a:lnTo>
                    <a:pt x="941" y="13"/>
                  </a:lnTo>
                  <a:lnTo>
                    <a:pt x="512" y="191"/>
                  </a:lnTo>
                  <a:lnTo>
                    <a:pt x="191" y="513"/>
                  </a:lnTo>
                  <a:lnTo>
                    <a:pt x="12" y="941"/>
                  </a:lnTo>
                  <a:lnTo>
                    <a:pt x="0" y="1179"/>
                  </a:lnTo>
                  <a:lnTo>
                    <a:pt x="0" y="16611"/>
                  </a:lnTo>
                  <a:lnTo>
                    <a:pt x="12073" y="16611"/>
                  </a:lnTo>
                  <a:lnTo>
                    <a:pt x="12073" y="1179"/>
                  </a:lnTo>
                  <a:lnTo>
                    <a:pt x="12050" y="941"/>
                  </a:lnTo>
                  <a:lnTo>
                    <a:pt x="11871" y="513"/>
                  </a:lnTo>
                  <a:lnTo>
                    <a:pt x="11561" y="191"/>
                  </a:lnTo>
                  <a:lnTo>
                    <a:pt x="11133" y="13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Google Shape;872;p28">
              <a:extLst>
                <a:ext uri="{FF2B5EF4-FFF2-40B4-BE49-F238E27FC236}">
                  <a16:creationId xmlns:a16="http://schemas.microsoft.com/office/drawing/2014/main" id="{138E6659-A8D2-483D-8821-7155EE843DF5}"/>
                </a:ext>
              </a:extLst>
            </p:cNvPr>
            <p:cNvSpPr/>
            <p:nvPr/>
          </p:nvSpPr>
          <p:spPr>
            <a:xfrm>
              <a:off x="4877140" y="3706722"/>
              <a:ext cx="578064" cy="555393"/>
            </a:xfrm>
            <a:custGeom>
              <a:avLst/>
              <a:gdLst/>
              <a:ahLst/>
              <a:cxnLst/>
              <a:rect l="l" t="t" r="r" b="b"/>
              <a:pathLst>
                <a:path w="23302" h="22481" extrusionOk="0">
                  <a:moveTo>
                    <a:pt x="3536" y="0"/>
                  </a:moveTo>
                  <a:lnTo>
                    <a:pt x="3179" y="12"/>
                  </a:lnTo>
                  <a:lnTo>
                    <a:pt x="2489" y="155"/>
                  </a:lnTo>
                  <a:lnTo>
                    <a:pt x="1846" y="417"/>
                  </a:lnTo>
                  <a:lnTo>
                    <a:pt x="1286" y="798"/>
                  </a:lnTo>
                  <a:lnTo>
                    <a:pt x="810" y="1286"/>
                  </a:lnTo>
                  <a:lnTo>
                    <a:pt x="429" y="1846"/>
                  </a:lnTo>
                  <a:lnTo>
                    <a:pt x="155" y="2477"/>
                  </a:lnTo>
                  <a:lnTo>
                    <a:pt x="12" y="3168"/>
                  </a:lnTo>
                  <a:lnTo>
                    <a:pt x="0" y="3537"/>
                  </a:lnTo>
                  <a:lnTo>
                    <a:pt x="0" y="22480"/>
                  </a:lnTo>
                  <a:lnTo>
                    <a:pt x="23302" y="22480"/>
                  </a:lnTo>
                  <a:lnTo>
                    <a:pt x="23302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Google Shape;873;p28">
              <a:extLst>
                <a:ext uri="{FF2B5EF4-FFF2-40B4-BE49-F238E27FC236}">
                  <a16:creationId xmlns:a16="http://schemas.microsoft.com/office/drawing/2014/main" id="{AFE7703B-6679-47DE-ADC4-D0AAF52CF0E7}"/>
                </a:ext>
              </a:extLst>
            </p:cNvPr>
            <p:cNvSpPr/>
            <p:nvPr/>
          </p:nvSpPr>
          <p:spPr>
            <a:xfrm>
              <a:off x="6973243" y="3422534"/>
              <a:ext cx="70632" cy="70632"/>
            </a:xfrm>
            <a:custGeom>
              <a:avLst/>
              <a:gdLst/>
              <a:ahLst/>
              <a:cxnLst/>
              <a:rect l="l" t="t" r="r" b="b"/>
              <a:pathLst>
                <a:path w="2859" h="2859" fill="none" extrusionOk="0">
                  <a:moveTo>
                    <a:pt x="2858" y="2858"/>
                  </a:moveTo>
                  <a:lnTo>
                    <a:pt x="2561" y="2846"/>
                  </a:lnTo>
                  <a:lnTo>
                    <a:pt x="2001" y="2727"/>
                  </a:lnTo>
                  <a:lnTo>
                    <a:pt x="1489" y="2513"/>
                  </a:lnTo>
                  <a:lnTo>
                    <a:pt x="1036" y="2203"/>
                  </a:lnTo>
                  <a:lnTo>
                    <a:pt x="655" y="1822"/>
                  </a:lnTo>
                  <a:lnTo>
                    <a:pt x="346" y="1358"/>
                  </a:lnTo>
                  <a:lnTo>
                    <a:pt x="132" y="858"/>
                  </a:lnTo>
                  <a:lnTo>
                    <a:pt x="12" y="298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Google Shape;874;p28">
              <a:extLst>
                <a:ext uri="{FF2B5EF4-FFF2-40B4-BE49-F238E27FC236}">
                  <a16:creationId xmlns:a16="http://schemas.microsoft.com/office/drawing/2014/main" id="{1E704F82-8746-4CF5-A6C9-97752F4A949D}"/>
                </a:ext>
              </a:extLst>
            </p:cNvPr>
            <p:cNvSpPr/>
            <p:nvPr/>
          </p:nvSpPr>
          <p:spPr>
            <a:xfrm>
              <a:off x="6471052" y="3463426"/>
              <a:ext cx="575404" cy="800417"/>
            </a:xfrm>
            <a:custGeom>
              <a:avLst/>
              <a:gdLst/>
              <a:ahLst/>
              <a:cxnLst/>
              <a:rect l="l" t="t" r="r" b="b"/>
              <a:pathLst>
                <a:path w="23291" h="32399" extrusionOk="0">
                  <a:moveTo>
                    <a:pt x="1" y="1"/>
                  </a:moveTo>
                  <a:lnTo>
                    <a:pt x="1" y="32399"/>
                  </a:lnTo>
                  <a:lnTo>
                    <a:pt x="23290" y="32399"/>
                  </a:lnTo>
                  <a:lnTo>
                    <a:pt x="23290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Google Shape;875;p28">
              <a:extLst>
                <a:ext uri="{FF2B5EF4-FFF2-40B4-BE49-F238E27FC236}">
                  <a16:creationId xmlns:a16="http://schemas.microsoft.com/office/drawing/2014/main" id="{D8B5867F-6C67-48CF-A848-959267AF206D}"/>
                </a:ext>
              </a:extLst>
            </p:cNvPr>
            <p:cNvSpPr/>
            <p:nvPr/>
          </p:nvSpPr>
          <p:spPr>
            <a:xfrm>
              <a:off x="6474585" y="3352511"/>
              <a:ext cx="570093" cy="144747"/>
            </a:xfrm>
            <a:custGeom>
              <a:avLst/>
              <a:gdLst/>
              <a:ahLst/>
              <a:cxnLst/>
              <a:rect l="l" t="t" r="r" b="b"/>
              <a:pathLst>
                <a:path w="23076" h="5859" extrusionOk="0">
                  <a:moveTo>
                    <a:pt x="715" y="1"/>
                  </a:moveTo>
                  <a:lnTo>
                    <a:pt x="560" y="13"/>
                  </a:lnTo>
                  <a:lnTo>
                    <a:pt x="310" y="120"/>
                  </a:lnTo>
                  <a:lnTo>
                    <a:pt x="120" y="310"/>
                  </a:lnTo>
                  <a:lnTo>
                    <a:pt x="1" y="572"/>
                  </a:lnTo>
                  <a:lnTo>
                    <a:pt x="1" y="715"/>
                  </a:lnTo>
                  <a:lnTo>
                    <a:pt x="1" y="5859"/>
                  </a:lnTo>
                  <a:lnTo>
                    <a:pt x="23076" y="5859"/>
                  </a:lnTo>
                  <a:lnTo>
                    <a:pt x="23076" y="715"/>
                  </a:lnTo>
                  <a:lnTo>
                    <a:pt x="23064" y="572"/>
                  </a:lnTo>
                  <a:lnTo>
                    <a:pt x="22957" y="310"/>
                  </a:lnTo>
                  <a:lnTo>
                    <a:pt x="22754" y="120"/>
                  </a:lnTo>
                  <a:lnTo>
                    <a:pt x="22504" y="13"/>
                  </a:lnTo>
                  <a:lnTo>
                    <a:pt x="22362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Google Shape;876;p28">
              <a:extLst>
                <a:ext uri="{FF2B5EF4-FFF2-40B4-BE49-F238E27FC236}">
                  <a16:creationId xmlns:a16="http://schemas.microsoft.com/office/drawing/2014/main" id="{F62D6AD1-AB02-4099-BB34-096518D5B83D}"/>
                </a:ext>
              </a:extLst>
            </p:cNvPr>
            <p:cNvSpPr/>
            <p:nvPr/>
          </p:nvSpPr>
          <p:spPr>
            <a:xfrm>
              <a:off x="6617867" y="3581407"/>
              <a:ext cx="102674" cy="161225"/>
            </a:xfrm>
            <a:custGeom>
              <a:avLst/>
              <a:gdLst/>
              <a:ahLst/>
              <a:cxnLst/>
              <a:rect l="l" t="t" r="r" b="b"/>
              <a:pathLst>
                <a:path w="4156" h="6526" extrusionOk="0">
                  <a:moveTo>
                    <a:pt x="1453" y="0"/>
                  </a:moveTo>
                  <a:lnTo>
                    <a:pt x="1310" y="12"/>
                  </a:lnTo>
                  <a:lnTo>
                    <a:pt x="1024" y="72"/>
                  </a:lnTo>
                  <a:lnTo>
                    <a:pt x="631" y="250"/>
                  </a:lnTo>
                  <a:lnTo>
                    <a:pt x="238" y="643"/>
                  </a:lnTo>
                  <a:lnTo>
                    <a:pt x="60" y="1024"/>
                  </a:lnTo>
                  <a:lnTo>
                    <a:pt x="0" y="1310"/>
                  </a:lnTo>
                  <a:lnTo>
                    <a:pt x="0" y="1465"/>
                  </a:lnTo>
                  <a:lnTo>
                    <a:pt x="0" y="6525"/>
                  </a:lnTo>
                  <a:lnTo>
                    <a:pt x="4156" y="6525"/>
                  </a:lnTo>
                  <a:lnTo>
                    <a:pt x="4156" y="1465"/>
                  </a:lnTo>
                  <a:lnTo>
                    <a:pt x="4144" y="1310"/>
                  </a:lnTo>
                  <a:lnTo>
                    <a:pt x="4096" y="1024"/>
                  </a:lnTo>
                  <a:lnTo>
                    <a:pt x="3918" y="643"/>
                  </a:lnTo>
                  <a:lnTo>
                    <a:pt x="3513" y="250"/>
                  </a:lnTo>
                  <a:lnTo>
                    <a:pt x="3132" y="72"/>
                  </a:lnTo>
                  <a:lnTo>
                    <a:pt x="2846" y="1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Google Shape;877;p28">
              <a:extLst>
                <a:ext uri="{FF2B5EF4-FFF2-40B4-BE49-F238E27FC236}">
                  <a16:creationId xmlns:a16="http://schemas.microsoft.com/office/drawing/2014/main" id="{52B2BC0B-03A7-4320-8A3C-446627DA23E9}"/>
                </a:ext>
              </a:extLst>
            </p:cNvPr>
            <p:cNvSpPr/>
            <p:nvPr/>
          </p:nvSpPr>
          <p:spPr>
            <a:xfrm>
              <a:off x="6617867" y="3581407"/>
              <a:ext cx="102674" cy="161225"/>
            </a:xfrm>
            <a:custGeom>
              <a:avLst/>
              <a:gdLst/>
              <a:ahLst/>
              <a:cxnLst/>
              <a:rect l="l" t="t" r="r" b="b"/>
              <a:pathLst>
                <a:path w="4156" h="6526" extrusionOk="0">
                  <a:moveTo>
                    <a:pt x="1453" y="0"/>
                  </a:moveTo>
                  <a:lnTo>
                    <a:pt x="1310" y="12"/>
                  </a:lnTo>
                  <a:lnTo>
                    <a:pt x="1024" y="72"/>
                  </a:lnTo>
                  <a:lnTo>
                    <a:pt x="631" y="250"/>
                  </a:lnTo>
                  <a:lnTo>
                    <a:pt x="238" y="643"/>
                  </a:lnTo>
                  <a:lnTo>
                    <a:pt x="60" y="1024"/>
                  </a:lnTo>
                  <a:lnTo>
                    <a:pt x="0" y="1310"/>
                  </a:lnTo>
                  <a:lnTo>
                    <a:pt x="0" y="1465"/>
                  </a:lnTo>
                  <a:lnTo>
                    <a:pt x="0" y="6525"/>
                  </a:lnTo>
                  <a:lnTo>
                    <a:pt x="4156" y="6525"/>
                  </a:lnTo>
                  <a:lnTo>
                    <a:pt x="4156" y="1465"/>
                  </a:lnTo>
                  <a:lnTo>
                    <a:pt x="4144" y="1310"/>
                  </a:lnTo>
                  <a:lnTo>
                    <a:pt x="4096" y="1024"/>
                  </a:lnTo>
                  <a:lnTo>
                    <a:pt x="3918" y="643"/>
                  </a:lnTo>
                  <a:lnTo>
                    <a:pt x="3513" y="250"/>
                  </a:lnTo>
                  <a:lnTo>
                    <a:pt x="3132" y="72"/>
                  </a:lnTo>
                  <a:lnTo>
                    <a:pt x="2846" y="1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Google Shape;878;p28">
              <a:extLst>
                <a:ext uri="{FF2B5EF4-FFF2-40B4-BE49-F238E27FC236}">
                  <a16:creationId xmlns:a16="http://schemas.microsoft.com/office/drawing/2014/main" id="{1FB69C46-3F81-43D0-B7BC-E65C4A2CADE6}"/>
                </a:ext>
              </a:extLst>
            </p:cNvPr>
            <p:cNvSpPr/>
            <p:nvPr/>
          </p:nvSpPr>
          <p:spPr>
            <a:xfrm>
              <a:off x="6800558" y="3581407"/>
              <a:ext cx="102970" cy="161225"/>
            </a:xfrm>
            <a:custGeom>
              <a:avLst/>
              <a:gdLst/>
              <a:ahLst/>
              <a:cxnLst/>
              <a:rect l="l" t="t" r="r" b="b"/>
              <a:pathLst>
                <a:path w="4168" h="6526" extrusionOk="0">
                  <a:moveTo>
                    <a:pt x="1465" y="0"/>
                  </a:moveTo>
                  <a:lnTo>
                    <a:pt x="1310" y="12"/>
                  </a:lnTo>
                  <a:lnTo>
                    <a:pt x="1024" y="72"/>
                  </a:lnTo>
                  <a:lnTo>
                    <a:pt x="643" y="250"/>
                  </a:lnTo>
                  <a:lnTo>
                    <a:pt x="250" y="643"/>
                  </a:lnTo>
                  <a:lnTo>
                    <a:pt x="72" y="1024"/>
                  </a:lnTo>
                  <a:lnTo>
                    <a:pt x="12" y="1310"/>
                  </a:lnTo>
                  <a:lnTo>
                    <a:pt x="0" y="1465"/>
                  </a:lnTo>
                  <a:lnTo>
                    <a:pt x="0" y="6525"/>
                  </a:lnTo>
                  <a:lnTo>
                    <a:pt x="4168" y="6525"/>
                  </a:lnTo>
                  <a:lnTo>
                    <a:pt x="4168" y="1465"/>
                  </a:lnTo>
                  <a:lnTo>
                    <a:pt x="4156" y="1310"/>
                  </a:lnTo>
                  <a:lnTo>
                    <a:pt x="4096" y="1024"/>
                  </a:lnTo>
                  <a:lnTo>
                    <a:pt x="3918" y="643"/>
                  </a:lnTo>
                  <a:lnTo>
                    <a:pt x="3525" y="250"/>
                  </a:lnTo>
                  <a:lnTo>
                    <a:pt x="3132" y="72"/>
                  </a:lnTo>
                  <a:lnTo>
                    <a:pt x="2846" y="12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Google Shape;879;p28">
              <a:extLst>
                <a:ext uri="{FF2B5EF4-FFF2-40B4-BE49-F238E27FC236}">
                  <a16:creationId xmlns:a16="http://schemas.microsoft.com/office/drawing/2014/main" id="{B7435AE5-8C62-478F-B926-4B1CD2263031}"/>
                </a:ext>
              </a:extLst>
            </p:cNvPr>
            <p:cNvSpPr/>
            <p:nvPr/>
          </p:nvSpPr>
          <p:spPr>
            <a:xfrm>
              <a:off x="6800558" y="3581407"/>
              <a:ext cx="102970" cy="161225"/>
            </a:xfrm>
            <a:custGeom>
              <a:avLst/>
              <a:gdLst/>
              <a:ahLst/>
              <a:cxnLst/>
              <a:rect l="l" t="t" r="r" b="b"/>
              <a:pathLst>
                <a:path w="4168" h="6526" extrusionOk="0">
                  <a:moveTo>
                    <a:pt x="1465" y="0"/>
                  </a:moveTo>
                  <a:lnTo>
                    <a:pt x="1310" y="12"/>
                  </a:lnTo>
                  <a:lnTo>
                    <a:pt x="1024" y="72"/>
                  </a:lnTo>
                  <a:lnTo>
                    <a:pt x="643" y="250"/>
                  </a:lnTo>
                  <a:lnTo>
                    <a:pt x="250" y="643"/>
                  </a:lnTo>
                  <a:lnTo>
                    <a:pt x="72" y="1024"/>
                  </a:lnTo>
                  <a:lnTo>
                    <a:pt x="12" y="1310"/>
                  </a:lnTo>
                  <a:lnTo>
                    <a:pt x="0" y="1465"/>
                  </a:lnTo>
                  <a:lnTo>
                    <a:pt x="0" y="6525"/>
                  </a:lnTo>
                  <a:lnTo>
                    <a:pt x="4168" y="6525"/>
                  </a:lnTo>
                  <a:lnTo>
                    <a:pt x="4168" y="1465"/>
                  </a:lnTo>
                  <a:lnTo>
                    <a:pt x="4156" y="1310"/>
                  </a:lnTo>
                  <a:lnTo>
                    <a:pt x="4096" y="1024"/>
                  </a:lnTo>
                  <a:lnTo>
                    <a:pt x="3918" y="643"/>
                  </a:lnTo>
                  <a:lnTo>
                    <a:pt x="3525" y="250"/>
                  </a:lnTo>
                  <a:lnTo>
                    <a:pt x="3132" y="72"/>
                  </a:lnTo>
                  <a:lnTo>
                    <a:pt x="2846" y="12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880;p28">
              <a:extLst>
                <a:ext uri="{FF2B5EF4-FFF2-40B4-BE49-F238E27FC236}">
                  <a16:creationId xmlns:a16="http://schemas.microsoft.com/office/drawing/2014/main" id="{8C8C5764-F8E3-45F6-903B-D8D8AACB8EC6}"/>
                </a:ext>
              </a:extLst>
            </p:cNvPr>
            <p:cNvSpPr/>
            <p:nvPr/>
          </p:nvSpPr>
          <p:spPr>
            <a:xfrm>
              <a:off x="6612283" y="3806745"/>
              <a:ext cx="102970" cy="161225"/>
            </a:xfrm>
            <a:custGeom>
              <a:avLst/>
              <a:gdLst/>
              <a:ahLst/>
              <a:cxnLst/>
              <a:rect l="l" t="t" r="r" b="b"/>
              <a:pathLst>
                <a:path w="4168" h="6526" extrusionOk="0">
                  <a:moveTo>
                    <a:pt x="1465" y="1"/>
                  </a:moveTo>
                  <a:lnTo>
                    <a:pt x="1310" y="13"/>
                  </a:lnTo>
                  <a:lnTo>
                    <a:pt x="1024" y="60"/>
                  </a:lnTo>
                  <a:lnTo>
                    <a:pt x="643" y="239"/>
                  </a:lnTo>
                  <a:lnTo>
                    <a:pt x="250" y="644"/>
                  </a:lnTo>
                  <a:lnTo>
                    <a:pt x="71" y="1025"/>
                  </a:lnTo>
                  <a:lnTo>
                    <a:pt x="12" y="1310"/>
                  </a:lnTo>
                  <a:lnTo>
                    <a:pt x="0" y="1465"/>
                  </a:lnTo>
                  <a:lnTo>
                    <a:pt x="0" y="6526"/>
                  </a:lnTo>
                  <a:lnTo>
                    <a:pt x="4167" y="6526"/>
                  </a:lnTo>
                  <a:lnTo>
                    <a:pt x="4167" y="1465"/>
                  </a:lnTo>
                  <a:lnTo>
                    <a:pt x="4155" y="1310"/>
                  </a:lnTo>
                  <a:lnTo>
                    <a:pt x="4096" y="1025"/>
                  </a:lnTo>
                  <a:lnTo>
                    <a:pt x="3917" y="644"/>
                  </a:lnTo>
                  <a:lnTo>
                    <a:pt x="3524" y="239"/>
                  </a:lnTo>
                  <a:lnTo>
                    <a:pt x="3131" y="60"/>
                  </a:lnTo>
                  <a:lnTo>
                    <a:pt x="2846" y="13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881;p28">
              <a:extLst>
                <a:ext uri="{FF2B5EF4-FFF2-40B4-BE49-F238E27FC236}">
                  <a16:creationId xmlns:a16="http://schemas.microsoft.com/office/drawing/2014/main" id="{BF70E2A9-11E5-4B47-AAA2-4E4200E98CAC}"/>
                </a:ext>
              </a:extLst>
            </p:cNvPr>
            <p:cNvSpPr/>
            <p:nvPr/>
          </p:nvSpPr>
          <p:spPr>
            <a:xfrm>
              <a:off x="6612283" y="3806745"/>
              <a:ext cx="102970" cy="161225"/>
            </a:xfrm>
            <a:custGeom>
              <a:avLst/>
              <a:gdLst/>
              <a:ahLst/>
              <a:cxnLst/>
              <a:rect l="l" t="t" r="r" b="b"/>
              <a:pathLst>
                <a:path w="4168" h="6526" extrusionOk="0">
                  <a:moveTo>
                    <a:pt x="1465" y="1"/>
                  </a:moveTo>
                  <a:lnTo>
                    <a:pt x="1310" y="13"/>
                  </a:lnTo>
                  <a:lnTo>
                    <a:pt x="1024" y="60"/>
                  </a:lnTo>
                  <a:lnTo>
                    <a:pt x="643" y="239"/>
                  </a:lnTo>
                  <a:lnTo>
                    <a:pt x="250" y="644"/>
                  </a:lnTo>
                  <a:lnTo>
                    <a:pt x="71" y="1025"/>
                  </a:lnTo>
                  <a:lnTo>
                    <a:pt x="12" y="1310"/>
                  </a:lnTo>
                  <a:lnTo>
                    <a:pt x="0" y="1465"/>
                  </a:lnTo>
                  <a:lnTo>
                    <a:pt x="0" y="6526"/>
                  </a:lnTo>
                  <a:lnTo>
                    <a:pt x="4167" y="6526"/>
                  </a:lnTo>
                  <a:lnTo>
                    <a:pt x="4167" y="1465"/>
                  </a:lnTo>
                  <a:lnTo>
                    <a:pt x="4155" y="1310"/>
                  </a:lnTo>
                  <a:lnTo>
                    <a:pt x="4096" y="1025"/>
                  </a:lnTo>
                  <a:lnTo>
                    <a:pt x="3917" y="644"/>
                  </a:lnTo>
                  <a:lnTo>
                    <a:pt x="3524" y="239"/>
                  </a:lnTo>
                  <a:lnTo>
                    <a:pt x="3131" y="60"/>
                  </a:lnTo>
                  <a:lnTo>
                    <a:pt x="2846" y="13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882;p28">
              <a:extLst>
                <a:ext uri="{FF2B5EF4-FFF2-40B4-BE49-F238E27FC236}">
                  <a16:creationId xmlns:a16="http://schemas.microsoft.com/office/drawing/2014/main" id="{9703956A-EE14-4342-9E1F-69322DF19D0A}"/>
                </a:ext>
              </a:extLst>
            </p:cNvPr>
            <p:cNvSpPr/>
            <p:nvPr/>
          </p:nvSpPr>
          <p:spPr>
            <a:xfrm>
              <a:off x="6795271" y="3806745"/>
              <a:ext cx="102674" cy="161225"/>
            </a:xfrm>
            <a:custGeom>
              <a:avLst/>
              <a:gdLst/>
              <a:ahLst/>
              <a:cxnLst/>
              <a:rect l="l" t="t" r="r" b="b"/>
              <a:pathLst>
                <a:path w="4156" h="6526" extrusionOk="0">
                  <a:moveTo>
                    <a:pt x="1465" y="1"/>
                  </a:moveTo>
                  <a:lnTo>
                    <a:pt x="1310" y="13"/>
                  </a:lnTo>
                  <a:lnTo>
                    <a:pt x="1024" y="60"/>
                  </a:lnTo>
                  <a:lnTo>
                    <a:pt x="643" y="239"/>
                  </a:lnTo>
                  <a:lnTo>
                    <a:pt x="238" y="644"/>
                  </a:lnTo>
                  <a:lnTo>
                    <a:pt x="60" y="1025"/>
                  </a:lnTo>
                  <a:lnTo>
                    <a:pt x="12" y="1310"/>
                  </a:lnTo>
                  <a:lnTo>
                    <a:pt x="0" y="1465"/>
                  </a:lnTo>
                  <a:lnTo>
                    <a:pt x="0" y="6526"/>
                  </a:lnTo>
                  <a:lnTo>
                    <a:pt x="4155" y="6526"/>
                  </a:lnTo>
                  <a:lnTo>
                    <a:pt x="4155" y="1465"/>
                  </a:lnTo>
                  <a:lnTo>
                    <a:pt x="4155" y="1310"/>
                  </a:lnTo>
                  <a:lnTo>
                    <a:pt x="4096" y="1025"/>
                  </a:lnTo>
                  <a:lnTo>
                    <a:pt x="3917" y="644"/>
                  </a:lnTo>
                  <a:lnTo>
                    <a:pt x="3524" y="239"/>
                  </a:lnTo>
                  <a:lnTo>
                    <a:pt x="3131" y="60"/>
                  </a:lnTo>
                  <a:lnTo>
                    <a:pt x="2846" y="13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883;p28">
              <a:extLst>
                <a:ext uri="{FF2B5EF4-FFF2-40B4-BE49-F238E27FC236}">
                  <a16:creationId xmlns:a16="http://schemas.microsoft.com/office/drawing/2014/main" id="{F2EFBD10-3605-4C45-961E-50B2379557B2}"/>
                </a:ext>
              </a:extLst>
            </p:cNvPr>
            <p:cNvSpPr/>
            <p:nvPr/>
          </p:nvSpPr>
          <p:spPr>
            <a:xfrm>
              <a:off x="6795271" y="3806745"/>
              <a:ext cx="102674" cy="161225"/>
            </a:xfrm>
            <a:custGeom>
              <a:avLst/>
              <a:gdLst/>
              <a:ahLst/>
              <a:cxnLst/>
              <a:rect l="l" t="t" r="r" b="b"/>
              <a:pathLst>
                <a:path w="4156" h="6526" extrusionOk="0">
                  <a:moveTo>
                    <a:pt x="1465" y="1"/>
                  </a:moveTo>
                  <a:lnTo>
                    <a:pt x="1310" y="13"/>
                  </a:lnTo>
                  <a:lnTo>
                    <a:pt x="1024" y="60"/>
                  </a:lnTo>
                  <a:lnTo>
                    <a:pt x="643" y="239"/>
                  </a:lnTo>
                  <a:lnTo>
                    <a:pt x="238" y="644"/>
                  </a:lnTo>
                  <a:lnTo>
                    <a:pt x="60" y="1025"/>
                  </a:lnTo>
                  <a:lnTo>
                    <a:pt x="12" y="1310"/>
                  </a:lnTo>
                  <a:lnTo>
                    <a:pt x="0" y="1465"/>
                  </a:lnTo>
                  <a:lnTo>
                    <a:pt x="0" y="6526"/>
                  </a:lnTo>
                  <a:lnTo>
                    <a:pt x="4155" y="6526"/>
                  </a:lnTo>
                  <a:lnTo>
                    <a:pt x="4155" y="1465"/>
                  </a:lnTo>
                  <a:lnTo>
                    <a:pt x="4155" y="1310"/>
                  </a:lnTo>
                  <a:lnTo>
                    <a:pt x="4096" y="1025"/>
                  </a:lnTo>
                  <a:lnTo>
                    <a:pt x="3917" y="644"/>
                  </a:lnTo>
                  <a:lnTo>
                    <a:pt x="3524" y="239"/>
                  </a:lnTo>
                  <a:lnTo>
                    <a:pt x="3131" y="60"/>
                  </a:lnTo>
                  <a:lnTo>
                    <a:pt x="2846" y="13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884;p28">
              <a:extLst>
                <a:ext uri="{FF2B5EF4-FFF2-40B4-BE49-F238E27FC236}">
                  <a16:creationId xmlns:a16="http://schemas.microsoft.com/office/drawing/2014/main" id="{B5DB1E51-D903-45DA-9543-4541F4F114E2}"/>
                </a:ext>
              </a:extLst>
            </p:cNvPr>
            <p:cNvSpPr/>
            <p:nvPr/>
          </p:nvSpPr>
          <p:spPr>
            <a:xfrm>
              <a:off x="6476068" y="3352214"/>
              <a:ext cx="139163" cy="70335"/>
            </a:xfrm>
            <a:custGeom>
              <a:avLst/>
              <a:gdLst/>
              <a:ahLst/>
              <a:cxnLst/>
              <a:rect l="l" t="t" r="r" b="b"/>
              <a:pathLst>
                <a:path w="5633" h="2847" fill="none" extrusionOk="0">
                  <a:moveTo>
                    <a:pt x="5632" y="1"/>
                  </a:moveTo>
                  <a:lnTo>
                    <a:pt x="5620" y="299"/>
                  </a:lnTo>
                  <a:lnTo>
                    <a:pt x="5513" y="846"/>
                  </a:lnTo>
                  <a:lnTo>
                    <a:pt x="5299" y="1358"/>
                  </a:lnTo>
                  <a:lnTo>
                    <a:pt x="4989" y="1811"/>
                  </a:lnTo>
                  <a:lnTo>
                    <a:pt x="4596" y="2204"/>
                  </a:lnTo>
                  <a:lnTo>
                    <a:pt x="4144" y="2513"/>
                  </a:lnTo>
                  <a:lnTo>
                    <a:pt x="3632" y="2727"/>
                  </a:lnTo>
                  <a:lnTo>
                    <a:pt x="3072" y="2835"/>
                  </a:lnTo>
                  <a:lnTo>
                    <a:pt x="2786" y="2847"/>
                  </a:lnTo>
                  <a:lnTo>
                    <a:pt x="2536" y="2847"/>
                  </a:lnTo>
                  <a:lnTo>
                    <a:pt x="2048" y="2751"/>
                  </a:lnTo>
                  <a:lnTo>
                    <a:pt x="1584" y="2585"/>
                  </a:lnTo>
                  <a:lnTo>
                    <a:pt x="1167" y="2358"/>
                  </a:lnTo>
                  <a:lnTo>
                    <a:pt x="810" y="2049"/>
                  </a:lnTo>
                  <a:lnTo>
                    <a:pt x="488" y="1692"/>
                  </a:lnTo>
                  <a:lnTo>
                    <a:pt x="238" y="1287"/>
                  </a:lnTo>
                  <a:lnTo>
                    <a:pt x="60" y="846"/>
                  </a:lnTo>
                  <a:lnTo>
                    <a:pt x="0" y="60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885;p28">
              <a:extLst>
                <a:ext uri="{FF2B5EF4-FFF2-40B4-BE49-F238E27FC236}">
                  <a16:creationId xmlns:a16="http://schemas.microsoft.com/office/drawing/2014/main" id="{36377358-418D-4E1D-B59E-E00533E03115}"/>
                </a:ext>
              </a:extLst>
            </p:cNvPr>
            <p:cNvSpPr/>
            <p:nvPr/>
          </p:nvSpPr>
          <p:spPr>
            <a:xfrm>
              <a:off x="6615223" y="3352214"/>
              <a:ext cx="140917" cy="70335"/>
            </a:xfrm>
            <a:custGeom>
              <a:avLst/>
              <a:gdLst/>
              <a:ahLst/>
              <a:cxnLst/>
              <a:rect l="l" t="t" r="r" b="b"/>
              <a:pathLst>
                <a:path w="5704" h="2847" fill="none" extrusionOk="0">
                  <a:moveTo>
                    <a:pt x="5703" y="1"/>
                  </a:moveTo>
                  <a:lnTo>
                    <a:pt x="5691" y="299"/>
                  </a:lnTo>
                  <a:lnTo>
                    <a:pt x="5572" y="846"/>
                  </a:lnTo>
                  <a:lnTo>
                    <a:pt x="5358" y="1358"/>
                  </a:lnTo>
                  <a:lnTo>
                    <a:pt x="5049" y="1811"/>
                  </a:lnTo>
                  <a:lnTo>
                    <a:pt x="4668" y="2204"/>
                  </a:lnTo>
                  <a:lnTo>
                    <a:pt x="4215" y="2513"/>
                  </a:lnTo>
                  <a:lnTo>
                    <a:pt x="3703" y="2727"/>
                  </a:lnTo>
                  <a:lnTo>
                    <a:pt x="3143" y="2835"/>
                  </a:lnTo>
                  <a:lnTo>
                    <a:pt x="2846" y="2847"/>
                  </a:lnTo>
                  <a:lnTo>
                    <a:pt x="2560" y="2835"/>
                  </a:lnTo>
                  <a:lnTo>
                    <a:pt x="2000" y="2727"/>
                  </a:lnTo>
                  <a:lnTo>
                    <a:pt x="1488" y="2513"/>
                  </a:lnTo>
                  <a:lnTo>
                    <a:pt x="1036" y="2204"/>
                  </a:lnTo>
                  <a:lnTo>
                    <a:pt x="643" y="1811"/>
                  </a:lnTo>
                  <a:lnTo>
                    <a:pt x="345" y="1358"/>
                  </a:lnTo>
                  <a:lnTo>
                    <a:pt x="131" y="846"/>
                  </a:lnTo>
                  <a:lnTo>
                    <a:pt x="12" y="299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886;p28">
              <a:extLst>
                <a:ext uri="{FF2B5EF4-FFF2-40B4-BE49-F238E27FC236}">
                  <a16:creationId xmlns:a16="http://schemas.microsoft.com/office/drawing/2014/main" id="{3831E682-00F7-43EF-9478-2B43EDBFDAA1}"/>
                </a:ext>
              </a:extLst>
            </p:cNvPr>
            <p:cNvSpPr/>
            <p:nvPr/>
          </p:nvSpPr>
          <p:spPr>
            <a:xfrm>
              <a:off x="6756133" y="3352214"/>
              <a:ext cx="140621" cy="70335"/>
            </a:xfrm>
            <a:custGeom>
              <a:avLst/>
              <a:gdLst/>
              <a:ahLst/>
              <a:cxnLst/>
              <a:rect l="l" t="t" r="r" b="b"/>
              <a:pathLst>
                <a:path w="5692" h="2847" fill="none" extrusionOk="0">
                  <a:moveTo>
                    <a:pt x="5692" y="1"/>
                  </a:moveTo>
                  <a:lnTo>
                    <a:pt x="5680" y="299"/>
                  </a:lnTo>
                  <a:lnTo>
                    <a:pt x="5573" y="846"/>
                  </a:lnTo>
                  <a:lnTo>
                    <a:pt x="5358" y="1358"/>
                  </a:lnTo>
                  <a:lnTo>
                    <a:pt x="5049" y="1811"/>
                  </a:lnTo>
                  <a:lnTo>
                    <a:pt x="4656" y="2204"/>
                  </a:lnTo>
                  <a:lnTo>
                    <a:pt x="4203" y="2513"/>
                  </a:lnTo>
                  <a:lnTo>
                    <a:pt x="3691" y="2727"/>
                  </a:lnTo>
                  <a:lnTo>
                    <a:pt x="3132" y="2835"/>
                  </a:lnTo>
                  <a:lnTo>
                    <a:pt x="2846" y="2847"/>
                  </a:lnTo>
                  <a:lnTo>
                    <a:pt x="2548" y="2835"/>
                  </a:lnTo>
                  <a:lnTo>
                    <a:pt x="2001" y="2727"/>
                  </a:lnTo>
                  <a:lnTo>
                    <a:pt x="1489" y="2513"/>
                  </a:lnTo>
                  <a:lnTo>
                    <a:pt x="1024" y="2204"/>
                  </a:lnTo>
                  <a:lnTo>
                    <a:pt x="643" y="1811"/>
                  </a:lnTo>
                  <a:lnTo>
                    <a:pt x="334" y="1358"/>
                  </a:lnTo>
                  <a:lnTo>
                    <a:pt x="119" y="846"/>
                  </a:lnTo>
                  <a:lnTo>
                    <a:pt x="0" y="299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887;p28">
              <a:extLst>
                <a:ext uri="{FF2B5EF4-FFF2-40B4-BE49-F238E27FC236}">
                  <a16:creationId xmlns:a16="http://schemas.microsoft.com/office/drawing/2014/main" id="{69915EC4-0305-45CF-BD3B-79BC1EC1E452}"/>
                </a:ext>
              </a:extLst>
            </p:cNvPr>
            <p:cNvSpPr/>
            <p:nvPr/>
          </p:nvSpPr>
          <p:spPr>
            <a:xfrm>
              <a:off x="6896747" y="3352214"/>
              <a:ext cx="145340" cy="70335"/>
            </a:xfrm>
            <a:custGeom>
              <a:avLst/>
              <a:gdLst/>
              <a:ahLst/>
              <a:cxnLst/>
              <a:rect l="l" t="t" r="r" b="b"/>
              <a:pathLst>
                <a:path w="5883" h="2847" fill="none" extrusionOk="0">
                  <a:moveTo>
                    <a:pt x="5883" y="453"/>
                  </a:moveTo>
                  <a:lnTo>
                    <a:pt x="5883" y="489"/>
                  </a:lnTo>
                  <a:lnTo>
                    <a:pt x="5871" y="525"/>
                  </a:lnTo>
                  <a:lnTo>
                    <a:pt x="5811" y="775"/>
                  </a:lnTo>
                  <a:lnTo>
                    <a:pt x="5609" y="1239"/>
                  </a:lnTo>
                  <a:lnTo>
                    <a:pt x="5323" y="1656"/>
                  </a:lnTo>
                  <a:lnTo>
                    <a:pt x="4978" y="2025"/>
                  </a:lnTo>
                  <a:lnTo>
                    <a:pt x="4561" y="2335"/>
                  </a:lnTo>
                  <a:lnTo>
                    <a:pt x="4109" y="2585"/>
                  </a:lnTo>
                  <a:lnTo>
                    <a:pt x="3620" y="2751"/>
                  </a:lnTo>
                  <a:lnTo>
                    <a:pt x="3108" y="2847"/>
                  </a:lnTo>
                  <a:lnTo>
                    <a:pt x="2847" y="2847"/>
                  </a:lnTo>
                  <a:lnTo>
                    <a:pt x="2561" y="2835"/>
                  </a:lnTo>
                  <a:lnTo>
                    <a:pt x="2001" y="2727"/>
                  </a:lnTo>
                  <a:lnTo>
                    <a:pt x="1489" y="2513"/>
                  </a:lnTo>
                  <a:lnTo>
                    <a:pt x="1037" y="2204"/>
                  </a:lnTo>
                  <a:lnTo>
                    <a:pt x="644" y="1811"/>
                  </a:lnTo>
                  <a:lnTo>
                    <a:pt x="346" y="1358"/>
                  </a:lnTo>
                  <a:lnTo>
                    <a:pt x="132" y="846"/>
                  </a:lnTo>
                  <a:lnTo>
                    <a:pt x="13" y="299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888;p28">
              <a:extLst>
                <a:ext uri="{FF2B5EF4-FFF2-40B4-BE49-F238E27FC236}">
                  <a16:creationId xmlns:a16="http://schemas.microsoft.com/office/drawing/2014/main" id="{21B3E5DD-87E6-451C-A041-07DC9BCDB452}"/>
                </a:ext>
              </a:extLst>
            </p:cNvPr>
            <p:cNvSpPr/>
            <p:nvPr/>
          </p:nvSpPr>
          <p:spPr>
            <a:xfrm>
              <a:off x="6551081" y="3422534"/>
              <a:ext cx="140621" cy="70632"/>
            </a:xfrm>
            <a:custGeom>
              <a:avLst/>
              <a:gdLst/>
              <a:ahLst/>
              <a:cxnLst/>
              <a:rect l="l" t="t" r="r" b="b"/>
              <a:pathLst>
                <a:path w="5692" h="2859" fill="none" extrusionOk="0">
                  <a:moveTo>
                    <a:pt x="5692" y="1"/>
                  </a:moveTo>
                  <a:lnTo>
                    <a:pt x="5692" y="298"/>
                  </a:lnTo>
                  <a:lnTo>
                    <a:pt x="5573" y="858"/>
                  </a:lnTo>
                  <a:lnTo>
                    <a:pt x="5358" y="1358"/>
                  </a:lnTo>
                  <a:lnTo>
                    <a:pt x="5049" y="1822"/>
                  </a:lnTo>
                  <a:lnTo>
                    <a:pt x="4668" y="2203"/>
                  </a:lnTo>
                  <a:lnTo>
                    <a:pt x="4203" y="2513"/>
                  </a:lnTo>
                  <a:lnTo>
                    <a:pt x="3691" y="2727"/>
                  </a:lnTo>
                  <a:lnTo>
                    <a:pt x="3144" y="2846"/>
                  </a:lnTo>
                  <a:lnTo>
                    <a:pt x="2846" y="2858"/>
                  </a:lnTo>
                  <a:lnTo>
                    <a:pt x="2560" y="2846"/>
                  </a:lnTo>
                  <a:lnTo>
                    <a:pt x="2001" y="2727"/>
                  </a:lnTo>
                  <a:lnTo>
                    <a:pt x="1489" y="2513"/>
                  </a:lnTo>
                  <a:lnTo>
                    <a:pt x="1036" y="2203"/>
                  </a:lnTo>
                  <a:lnTo>
                    <a:pt x="643" y="1822"/>
                  </a:lnTo>
                  <a:lnTo>
                    <a:pt x="334" y="1358"/>
                  </a:lnTo>
                  <a:lnTo>
                    <a:pt x="119" y="858"/>
                  </a:lnTo>
                  <a:lnTo>
                    <a:pt x="12" y="298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889;p28">
              <a:extLst>
                <a:ext uri="{FF2B5EF4-FFF2-40B4-BE49-F238E27FC236}">
                  <a16:creationId xmlns:a16="http://schemas.microsoft.com/office/drawing/2014/main" id="{2FFFB2EC-CF44-4502-B420-7B311E2C44B1}"/>
                </a:ext>
              </a:extLst>
            </p:cNvPr>
            <p:cNvSpPr/>
            <p:nvPr/>
          </p:nvSpPr>
          <p:spPr>
            <a:xfrm>
              <a:off x="6691695" y="3422534"/>
              <a:ext cx="140942" cy="70632"/>
            </a:xfrm>
            <a:custGeom>
              <a:avLst/>
              <a:gdLst/>
              <a:ahLst/>
              <a:cxnLst/>
              <a:rect l="l" t="t" r="r" b="b"/>
              <a:pathLst>
                <a:path w="5705" h="2859" fill="none" extrusionOk="0">
                  <a:moveTo>
                    <a:pt x="5704" y="1"/>
                  </a:moveTo>
                  <a:lnTo>
                    <a:pt x="5692" y="298"/>
                  </a:lnTo>
                  <a:lnTo>
                    <a:pt x="5573" y="858"/>
                  </a:lnTo>
                  <a:lnTo>
                    <a:pt x="5359" y="1358"/>
                  </a:lnTo>
                  <a:lnTo>
                    <a:pt x="5061" y="1822"/>
                  </a:lnTo>
                  <a:lnTo>
                    <a:pt x="4668" y="2203"/>
                  </a:lnTo>
                  <a:lnTo>
                    <a:pt x="4216" y="2513"/>
                  </a:lnTo>
                  <a:lnTo>
                    <a:pt x="3704" y="2727"/>
                  </a:lnTo>
                  <a:lnTo>
                    <a:pt x="3144" y="2846"/>
                  </a:lnTo>
                  <a:lnTo>
                    <a:pt x="2858" y="2858"/>
                  </a:lnTo>
                  <a:lnTo>
                    <a:pt x="2561" y="2846"/>
                  </a:lnTo>
                  <a:lnTo>
                    <a:pt x="2001" y="2727"/>
                  </a:lnTo>
                  <a:lnTo>
                    <a:pt x="1489" y="2513"/>
                  </a:lnTo>
                  <a:lnTo>
                    <a:pt x="1037" y="2203"/>
                  </a:lnTo>
                  <a:lnTo>
                    <a:pt x="656" y="1822"/>
                  </a:lnTo>
                  <a:lnTo>
                    <a:pt x="346" y="1358"/>
                  </a:lnTo>
                  <a:lnTo>
                    <a:pt x="132" y="858"/>
                  </a:lnTo>
                  <a:lnTo>
                    <a:pt x="13" y="298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890;p28">
              <a:extLst>
                <a:ext uri="{FF2B5EF4-FFF2-40B4-BE49-F238E27FC236}">
                  <a16:creationId xmlns:a16="http://schemas.microsoft.com/office/drawing/2014/main" id="{68FAD267-A1D6-47DC-A0A3-8B2B4D24D36B}"/>
                </a:ext>
              </a:extLst>
            </p:cNvPr>
            <p:cNvSpPr/>
            <p:nvPr/>
          </p:nvSpPr>
          <p:spPr>
            <a:xfrm>
              <a:off x="6832629" y="3422534"/>
              <a:ext cx="140621" cy="70632"/>
            </a:xfrm>
            <a:custGeom>
              <a:avLst/>
              <a:gdLst/>
              <a:ahLst/>
              <a:cxnLst/>
              <a:rect l="l" t="t" r="r" b="b"/>
              <a:pathLst>
                <a:path w="5692" h="2859" fill="none" extrusionOk="0">
                  <a:moveTo>
                    <a:pt x="5692" y="1"/>
                  </a:moveTo>
                  <a:lnTo>
                    <a:pt x="5692" y="298"/>
                  </a:lnTo>
                  <a:lnTo>
                    <a:pt x="5573" y="858"/>
                  </a:lnTo>
                  <a:lnTo>
                    <a:pt x="5358" y="1358"/>
                  </a:lnTo>
                  <a:lnTo>
                    <a:pt x="5049" y="1822"/>
                  </a:lnTo>
                  <a:lnTo>
                    <a:pt x="4668" y="2203"/>
                  </a:lnTo>
                  <a:lnTo>
                    <a:pt x="4203" y="2513"/>
                  </a:lnTo>
                  <a:lnTo>
                    <a:pt x="3691" y="2727"/>
                  </a:lnTo>
                  <a:lnTo>
                    <a:pt x="3144" y="2846"/>
                  </a:lnTo>
                  <a:lnTo>
                    <a:pt x="2846" y="2858"/>
                  </a:lnTo>
                  <a:lnTo>
                    <a:pt x="2560" y="2846"/>
                  </a:lnTo>
                  <a:lnTo>
                    <a:pt x="2000" y="2727"/>
                  </a:lnTo>
                  <a:lnTo>
                    <a:pt x="1489" y="2513"/>
                  </a:lnTo>
                  <a:lnTo>
                    <a:pt x="1036" y="2203"/>
                  </a:lnTo>
                  <a:lnTo>
                    <a:pt x="643" y="1822"/>
                  </a:lnTo>
                  <a:lnTo>
                    <a:pt x="334" y="1358"/>
                  </a:lnTo>
                  <a:lnTo>
                    <a:pt x="119" y="858"/>
                  </a:lnTo>
                  <a:lnTo>
                    <a:pt x="12" y="298"/>
                  </a:ln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891;p28">
              <a:extLst>
                <a:ext uri="{FF2B5EF4-FFF2-40B4-BE49-F238E27FC236}">
                  <a16:creationId xmlns:a16="http://schemas.microsoft.com/office/drawing/2014/main" id="{31456274-4032-471F-8172-FCF332DA24C4}"/>
                </a:ext>
              </a:extLst>
            </p:cNvPr>
            <p:cNvSpPr/>
            <p:nvPr/>
          </p:nvSpPr>
          <p:spPr>
            <a:xfrm>
              <a:off x="6474882" y="3422534"/>
              <a:ext cx="75918" cy="70632"/>
            </a:xfrm>
            <a:custGeom>
              <a:avLst/>
              <a:gdLst/>
              <a:ahLst/>
              <a:cxnLst/>
              <a:rect l="l" t="t" r="r" b="b"/>
              <a:pathLst>
                <a:path w="3073" h="2859" fill="none" extrusionOk="0">
                  <a:moveTo>
                    <a:pt x="3072" y="1"/>
                  </a:moveTo>
                  <a:lnTo>
                    <a:pt x="3061" y="298"/>
                  </a:lnTo>
                  <a:lnTo>
                    <a:pt x="2930" y="858"/>
                  </a:lnTo>
                  <a:lnTo>
                    <a:pt x="2680" y="1358"/>
                  </a:lnTo>
                  <a:lnTo>
                    <a:pt x="2334" y="1822"/>
                  </a:lnTo>
                  <a:lnTo>
                    <a:pt x="1906" y="2203"/>
                  </a:lnTo>
                  <a:lnTo>
                    <a:pt x="1406" y="2513"/>
                  </a:lnTo>
                  <a:lnTo>
                    <a:pt x="870" y="2727"/>
                  </a:lnTo>
                  <a:lnTo>
                    <a:pt x="286" y="2846"/>
                  </a:lnTo>
                  <a:lnTo>
                    <a:pt x="1" y="285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892;p28">
              <a:extLst>
                <a:ext uri="{FF2B5EF4-FFF2-40B4-BE49-F238E27FC236}">
                  <a16:creationId xmlns:a16="http://schemas.microsoft.com/office/drawing/2014/main" id="{BECA0043-1155-426C-B297-6F646A519534}"/>
                </a:ext>
              </a:extLst>
            </p:cNvPr>
            <p:cNvSpPr/>
            <p:nvPr/>
          </p:nvSpPr>
          <p:spPr>
            <a:xfrm>
              <a:off x="7048256" y="3200704"/>
              <a:ext cx="594822" cy="1062809"/>
            </a:xfrm>
            <a:custGeom>
              <a:avLst/>
              <a:gdLst/>
              <a:ahLst/>
              <a:cxnLst/>
              <a:rect l="l" t="t" r="r" b="b"/>
              <a:pathLst>
                <a:path w="24077" h="43020" extrusionOk="0">
                  <a:moveTo>
                    <a:pt x="2585" y="1"/>
                  </a:moveTo>
                  <a:lnTo>
                    <a:pt x="2025" y="120"/>
                  </a:lnTo>
                  <a:lnTo>
                    <a:pt x="1513" y="346"/>
                  </a:lnTo>
                  <a:lnTo>
                    <a:pt x="1049" y="656"/>
                  </a:lnTo>
                  <a:lnTo>
                    <a:pt x="656" y="1049"/>
                  </a:lnTo>
                  <a:lnTo>
                    <a:pt x="346" y="1501"/>
                  </a:lnTo>
                  <a:lnTo>
                    <a:pt x="132" y="2025"/>
                  </a:lnTo>
                  <a:lnTo>
                    <a:pt x="13" y="2585"/>
                  </a:lnTo>
                  <a:lnTo>
                    <a:pt x="1" y="2882"/>
                  </a:lnTo>
                  <a:lnTo>
                    <a:pt x="1" y="43020"/>
                  </a:lnTo>
                  <a:lnTo>
                    <a:pt x="24076" y="43020"/>
                  </a:lnTo>
                  <a:lnTo>
                    <a:pt x="24076" y="2882"/>
                  </a:lnTo>
                  <a:lnTo>
                    <a:pt x="24064" y="2585"/>
                  </a:lnTo>
                  <a:lnTo>
                    <a:pt x="23945" y="2025"/>
                  </a:lnTo>
                  <a:lnTo>
                    <a:pt x="23731" y="1501"/>
                  </a:lnTo>
                  <a:lnTo>
                    <a:pt x="23421" y="1049"/>
                  </a:lnTo>
                  <a:lnTo>
                    <a:pt x="23028" y="656"/>
                  </a:lnTo>
                  <a:lnTo>
                    <a:pt x="22564" y="346"/>
                  </a:lnTo>
                  <a:lnTo>
                    <a:pt x="22052" y="120"/>
                  </a:lnTo>
                  <a:lnTo>
                    <a:pt x="21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893;p28">
              <a:extLst>
                <a:ext uri="{FF2B5EF4-FFF2-40B4-BE49-F238E27FC236}">
                  <a16:creationId xmlns:a16="http://schemas.microsoft.com/office/drawing/2014/main" id="{0AE8E134-C4D3-4F71-B43F-F65A48878378}"/>
                </a:ext>
              </a:extLst>
            </p:cNvPr>
            <p:cNvSpPr/>
            <p:nvPr/>
          </p:nvSpPr>
          <p:spPr>
            <a:xfrm>
              <a:off x="5019800" y="3387522"/>
              <a:ext cx="349205" cy="249471"/>
            </a:xfrm>
            <a:custGeom>
              <a:avLst/>
              <a:gdLst/>
              <a:ahLst/>
              <a:cxnLst/>
              <a:rect l="l" t="t" r="r" b="b"/>
              <a:pathLst>
                <a:path w="14135" h="10098" extrusionOk="0">
                  <a:moveTo>
                    <a:pt x="1" y="1"/>
                  </a:moveTo>
                  <a:lnTo>
                    <a:pt x="1" y="10098"/>
                  </a:lnTo>
                  <a:lnTo>
                    <a:pt x="14134" y="10098"/>
                  </a:lnTo>
                  <a:lnTo>
                    <a:pt x="1413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894;p28">
              <a:extLst>
                <a:ext uri="{FF2B5EF4-FFF2-40B4-BE49-F238E27FC236}">
                  <a16:creationId xmlns:a16="http://schemas.microsoft.com/office/drawing/2014/main" id="{CA5465AF-6952-4C34-AE95-F8276924051C}"/>
                </a:ext>
              </a:extLst>
            </p:cNvPr>
            <p:cNvSpPr/>
            <p:nvPr/>
          </p:nvSpPr>
          <p:spPr>
            <a:xfrm>
              <a:off x="5098050" y="3387522"/>
              <a:ext cx="25" cy="249471"/>
            </a:xfrm>
            <a:custGeom>
              <a:avLst/>
              <a:gdLst/>
              <a:ahLst/>
              <a:cxnLst/>
              <a:rect l="l" t="t" r="r" b="b"/>
              <a:pathLst>
                <a:path w="1" h="10098" fill="none" extrusionOk="0">
                  <a:moveTo>
                    <a:pt x="1" y="1"/>
                  </a:moveTo>
                  <a:lnTo>
                    <a:pt x="1" y="1009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895;p28">
              <a:extLst>
                <a:ext uri="{FF2B5EF4-FFF2-40B4-BE49-F238E27FC236}">
                  <a16:creationId xmlns:a16="http://schemas.microsoft.com/office/drawing/2014/main" id="{C223DD24-3759-4247-BDC6-A541642FA3E6}"/>
                </a:ext>
              </a:extLst>
            </p:cNvPr>
            <p:cNvSpPr/>
            <p:nvPr/>
          </p:nvSpPr>
          <p:spPr>
            <a:xfrm>
              <a:off x="5187494" y="3387522"/>
              <a:ext cx="25" cy="249471"/>
            </a:xfrm>
            <a:custGeom>
              <a:avLst/>
              <a:gdLst/>
              <a:ahLst/>
              <a:cxnLst/>
              <a:rect l="l" t="t" r="r" b="b"/>
              <a:pathLst>
                <a:path w="1" h="10098" fill="none" extrusionOk="0">
                  <a:moveTo>
                    <a:pt x="1" y="1"/>
                  </a:moveTo>
                  <a:lnTo>
                    <a:pt x="1" y="1009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896;p28">
              <a:extLst>
                <a:ext uri="{FF2B5EF4-FFF2-40B4-BE49-F238E27FC236}">
                  <a16:creationId xmlns:a16="http://schemas.microsoft.com/office/drawing/2014/main" id="{1889A385-2A3E-4563-9ECF-E9B378F13FA6}"/>
                </a:ext>
              </a:extLst>
            </p:cNvPr>
            <p:cNvSpPr/>
            <p:nvPr/>
          </p:nvSpPr>
          <p:spPr>
            <a:xfrm>
              <a:off x="5276937" y="3387522"/>
              <a:ext cx="25" cy="249471"/>
            </a:xfrm>
            <a:custGeom>
              <a:avLst/>
              <a:gdLst/>
              <a:ahLst/>
              <a:cxnLst/>
              <a:rect l="l" t="t" r="r" b="b"/>
              <a:pathLst>
                <a:path w="1" h="10098" fill="none" extrusionOk="0">
                  <a:moveTo>
                    <a:pt x="0" y="1"/>
                  </a:moveTo>
                  <a:lnTo>
                    <a:pt x="0" y="1009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897;p28">
              <a:extLst>
                <a:ext uri="{FF2B5EF4-FFF2-40B4-BE49-F238E27FC236}">
                  <a16:creationId xmlns:a16="http://schemas.microsoft.com/office/drawing/2014/main" id="{CD762339-DE6C-4539-BEE7-0648312DBA6B}"/>
                </a:ext>
              </a:extLst>
            </p:cNvPr>
            <p:cNvSpPr/>
            <p:nvPr/>
          </p:nvSpPr>
          <p:spPr>
            <a:xfrm>
              <a:off x="5369024" y="3387522"/>
              <a:ext cx="25" cy="249471"/>
            </a:xfrm>
            <a:custGeom>
              <a:avLst/>
              <a:gdLst/>
              <a:ahLst/>
              <a:cxnLst/>
              <a:rect l="l" t="t" r="r" b="b"/>
              <a:pathLst>
                <a:path w="1" h="10098" fill="none" extrusionOk="0">
                  <a:moveTo>
                    <a:pt x="0" y="1"/>
                  </a:moveTo>
                  <a:lnTo>
                    <a:pt x="0" y="10098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898;p28">
              <a:extLst>
                <a:ext uri="{FF2B5EF4-FFF2-40B4-BE49-F238E27FC236}">
                  <a16:creationId xmlns:a16="http://schemas.microsoft.com/office/drawing/2014/main" id="{A839E299-3AF3-422A-A4E9-F837A9C16957}"/>
                </a:ext>
              </a:extLst>
            </p:cNvPr>
            <p:cNvSpPr/>
            <p:nvPr/>
          </p:nvSpPr>
          <p:spPr>
            <a:xfrm>
              <a:off x="5019800" y="3463722"/>
              <a:ext cx="349205" cy="25"/>
            </a:xfrm>
            <a:custGeom>
              <a:avLst/>
              <a:gdLst/>
              <a:ahLst/>
              <a:cxnLst/>
              <a:rect l="l" t="t" r="r" b="b"/>
              <a:pathLst>
                <a:path w="14135" h="1" fill="none" extrusionOk="0">
                  <a:moveTo>
                    <a:pt x="14134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899;p28">
              <a:extLst>
                <a:ext uri="{FF2B5EF4-FFF2-40B4-BE49-F238E27FC236}">
                  <a16:creationId xmlns:a16="http://schemas.microsoft.com/office/drawing/2014/main" id="{B8115B2A-2364-4C96-9B53-25D60B006008}"/>
                </a:ext>
              </a:extLst>
            </p:cNvPr>
            <p:cNvSpPr/>
            <p:nvPr/>
          </p:nvSpPr>
          <p:spPr>
            <a:xfrm>
              <a:off x="5019800" y="3553462"/>
              <a:ext cx="349205" cy="25"/>
            </a:xfrm>
            <a:custGeom>
              <a:avLst/>
              <a:gdLst/>
              <a:ahLst/>
              <a:cxnLst/>
              <a:rect l="l" t="t" r="r" b="b"/>
              <a:pathLst>
                <a:path w="14135" h="1" fill="none" extrusionOk="0">
                  <a:moveTo>
                    <a:pt x="14134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00;p28">
              <a:extLst>
                <a:ext uri="{FF2B5EF4-FFF2-40B4-BE49-F238E27FC236}">
                  <a16:creationId xmlns:a16="http://schemas.microsoft.com/office/drawing/2014/main" id="{3FCDF44C-3B27-4653-9237-493C2BACF803}"/>
                </a:ext>
              </a:extLst>
            </p:cNvPr>
            <p:cNvSpPr/>
            <p:nvPr/>
          </p:nvSpPr>
          <p:spPr>
            <a:xfrm>
              <a:off x="4996871" y="3806745"/>
              <a:ext cx="148551" cy="140942"/>
            </a:xfrm>
            <a:custGeom>
              <a:avLst/>
              <a:gdLst/>
              <a:ahLst/>
              <a:cxnLst/>
              <a:rect l="l" t="t" r="r" b="b"/>
              <a:pathLst>
                <a:path w="6013" h="5705" extrusionOk="0">
                  <a:moveTo>
                    <a:pt x="655" y="1"/>
                  </a:moveTo>
                  <a:lnTo>
                    <a:pt x="524" y="13"/>
                  </a:lnTo>
                  <a:lnTo>
                    <a:pt x="286" y="108"/>
                  </a:lnTo>
                  <a:lnTo>
                    <a:pt x="107" y="287"/>
                  </a:lnTo>
                  <a:lnTo>
                    <a:pt x="12" y="525"/>
                  </a:lnTo>
                  <a:lnTo>
                    <a:pt x="0" y="656"/>
                  </a:lnTo>
                  <a:lnTo>
                    <a:pt x="0" y="5049"/>
                  </a:lnTo>
                  <a:lnTo>
                    <a:pt x="12" y="5180"/>
                  </a:lnTo>
                  <a:lnTo>
                    <a:pt x="107" y="5418"/>
                  </a:lnTo>
                  <a:lnTo>
                    <a:pt x="286" y="5597"/>
                  </a:lnTo>
                  <a:lnTo>
                    <a:pt x="524" y="5692"/>
                  </a:lnTo>
                  <a:lnTo>
                    <a:pt x="655" y="5704"/>
                  </a:lnTo>
                  <a:lnTo>
                    <a:pt x="5346" y="5704"/>
                  </a:lnTo>
                  <a:lnTo>
                    <a:pt x="5489" y="5692"/>
                  </a:lnTo>
                  <a:lnTo>
                    <a:pt x="5727" y="5597"/>
                  </a:lnTo>
                  <a:lnTo>
                    <a:pt x="5906" y="5418"/>
                  </a:lnTo>
                  <a:lnTo>
                    <a:pt x="6001" y="5180"/>
                  </a:lnTo>
                  <a:lnTo>
                    <a:pt x="6013" y="5049"/>
                  </a:lnTo>
                  <a:lnTo>
                    <a:pt x="6013" y="656"/>
                  </a:lnTo>
                  <a:lnTo>
                    <a:pt x="6001" y="525"/>
                  </a:lnTo>
                  <a:lnTo>
                    <a:pt x="5906" y="287"/>
                  </a:lnTo>
                  <a:lnTo>
                    <a:pt x="5727" y="108"/>
                  </a:lnTo>
                  <a:lnTo>
                    <a:pt x="5489" y="13"/>
                  </a:lnTo>
                  <a:lnTo>
                    <a:pt x="534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01;p28">
              <a:extLst>
                <a:ext uri="{FF2B5EF4-FFF2-40B4-BE49-F238E27FC236}">
                  <a16:creationId xmlns:a16="http://schemas.microsoft.com/office/drawing/2014/main" id="{C97E9151-F3F3-4E7D-974C-D2E9AE6DB1A9}"/>
                </a:ext>
              </a:extLst>
            </p:cNvPr>
            <p:cNvSpPr/>
            <p:nvPr/>
          </p:nvSpPr>
          <p:spPr>
            <a:xfrm>
              <a:off x="5204567" y="3806745"/>
              <a:ext cx="148576" cy="140942"/>
            </a:xfrm>
            <a:custGeom>
              <a:avLst/>
              <a:gdLst/>
              <a:ahLst/>
              <a:cxnLst/>
              <a:rect l="l" t="t" r="r" b="b"/>
              <a:pathLst>
                <a:path w="6014" h="5705" extrusionOk="0">
                  <a:moveTo>
                    <a:pt x="655" y="1"/>
                  </a:moveTo>
                  <a:lnTo>
                    <a:pt x="524" y="13"/>
                  </a:lnTo>
                  <a:lnTo>
                    <a:pt x="286" y="108"/>
                  </a:lnTo>
                  <a:lnTo>
                    <a:pt x="107" y="287"/>
                  </a:lnTo>
                  <a:lnTo>
                    <a:pt x="12" y="525"/>
                  </a:lnTo>
                  <a:lnTo>
                    <a:pt x="0" y="656"/>
                  </a:lnTo>
                  <a:lnTo>
                    <a:pt x="0" y="5049"/>
                  </a:lnTo>
                  <a:lnTo>
                    <a:pt x="12" y="5180"/>
                  </a:lnTo>
                  <a:lnTo>
                    <a:pt x="107" y="5418"/>
                  </a:lnTo>
                  <a:lnTo>
                    <a:pt x="286" y="5597"/>
                  </a:lnTo>
                  <a:lnTo>
                    <a:pt x="524" y="5692"/>
                  </a:lnTo>
                  <a:lnTo>
                    <a:pt x="655" y="5704"/>
                  </a:lnTo>
                  <a:lnTo>
                    <a:pt x="5346" y="5704"/>
                  </a:lnTo>
                  <a:lnTo>
                    <a:pt x="5477" y="5692"/>
                  </a:lnTo>
                  <a:lnTo>
                    <a:pt x="5715" y="5597"/>
                  </a:lnTo>
                  <a:lnTo>
                    <a:pt x="5894" y="5418"/>
                  </a:lnTo>
                  <a:lnTo>
                    <a:pt x="6001" y="5180"/>
                  </a:lnTo>
                  <a:lnTo>
                    <a:pt x="6013" y="5049"/>
                  </a:lnTo>
                  <a:lnTo>
                    <a:pt x="6013" y="656"/>
                  </a:lnTo>
                  <a:lnTo>
                    <a:pt x="6001" y="525"/>
                  </a:lnTo>
                  <a:lnTo>
                    <a:pt x="5894" y="287"/>
                  </a:lnTo>
                  <a:lnTo>
                    <a:pt x="5715" y="108"/>
                  </a:lnTo>
                  <a:lnTo>
                    <a:pt x="5477" y="13"/>
                  </a:lnTo>
                  <a:lnTo>
                    <a:pt x="534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02;p28">
              <a:extLst>
                <a:ext uri="{FF2B5EF4-FFF2-40B4-BE49-F238E27FC236}">
                  <a16:creationId xmlns:a16="http://schemas.microsoft.com/office/drawing/2014/main" id="{B0712B17-AF23-4E3E-9312-1FE94501759B}"/>
                </a:ext>
              </a:extLst>
            </p:cNvPr>
            <p:cNvSpPr/>
            <p:nvPr/>
          </p:nvSpPr>
          <p:spPr>
            <a:xfrm>
              <a:off x="4996871" y="3989140"/>
              <a:ext cx="148551" cy="140942"/>
            </a:xfrm>
            <a:custGeom>
              <a:avLst/>
              <a:gdLst/>
              <a:ahLst/>
              <a:cxnLst/>
              <a:rect l="l" t="t" r="r" b="b"/>
              <a:pathLst>
                <a:path w="6013" h="5705" extrusionOk="0">
                  <a:moveTo>
                    <a:pt x="655" y="1"/>
                  </a:moveTo>
                  <a:lnTo>
                    <a:pt x="524" y="13"/>
                  </a:lnTo>
                  <a:lnTo>
                    <a:pt x="286" y="108"/>
                  </a:lnTo>
                  <a:lnTo>
                    <a:pt x="107" y="287"/>
                  </a:lnTo>
                  <a:lnTo>
                    <a:pt x="12" y="525"/>
                  </a:lnTo>
                  <a:lnTo>
                    <a:pt x="0" y="656"/>
                  </a:lnTo>
                  <a:lnTo>
                    <a:pt x="0" y="5049"/>
                  </a:lnTo>
                  <a:lnTo>
                    <a:pt x="12" y="5180"/>
                  </a:lnTo>
                  <a:lnTo>
                    <a:pt x="107" y="5418"/>
                  </a:lnTo>
                  <a:lnTo>
                    <a:pt x="286" y="5597"/>
                  </a:lnTo>
                  <a:lnTo>
                    <a:pt x="524" y="5692"/>
                  </a:lnTo>
                  <a:lnTo>
                    <a:pt x="655" y="5704"/>
                  </a:lnTo>
                  <a:lnTo>
                    <a:pt x="5346" y="5704"/>
                  </a:lnTo>
                  <a:lnTo>
                    <a:pt x="5489" y="5692"/>
                  </a:lnTo>
                  <a:lnTo>
                    <a:pt x="5727" y="5597"/>
                  </a:lnTo>
                  <a:lnTo>
                    <a:pt x="5906" y="5418"/>
                  </a:lnTo>
                  <a:lnTo>
                    <a:pt x="6001" y="5180"/>
                  </a:lnTo>
                  <a:lnTo>
                    <a:pt x="6013" y="5049"/>
                  </a:lnTo>
                  <a:lnTo>
                    <a:pt x="6013" y="656"/>
                  </a:lnTo>
                  <a:lnTo>
                    <a:pt x="6001" y="525"/>
                  </a:lnTo>
                  <a:lnTo>
                    <a:pt x="5906" y="287"/>
                  </a:lnTo>
                  <a:lnTo>
                    <a:pt x="5727" y="108"/>
                  </a:lnTo>
                  <a:lnTo>
                    <a:pt x="5489" y="13"/>
                  </a:lnTo>
                  <a:lnTo>
                    <a:pt x="534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03;p28">
              <a:extLst>
                <a:ext uri="{FF2B5EF4-FFF2-40B4-BE49-F238E27FC236}">
                  <a16:creationId xmlns:a16="http://schemas.microsoft.com/office/drawing/2014/main" id="{502F05A0-1913-4EFC-99FD-9A53D9CC8340}"/>
                </a:ext>
              </a:extLst>
            </p:cNvPr>
            <p:cNvSpPr/>
            <p:nvPr/>
          </p:nvSpPr>
          <p:spPr>
            <a:xfrm>
              <a:off x="5204567" y="3989140"/>
              <a:ext cx="148576" cy="140942"/>
            </a:xfrm>
            <a:custGeom>
              <a:avLst/>
              <a:gdLst/>
              <a:ahLst/>
              <a:cxnLst/>
              <a:rect l="l" t="t" r="r" b="b"/>
              <a:pathLst>
                <a:path w="6014" h="5705" extrusionOk="0">
                  <a:moveTo>
                    <a:pt x="655" y="1"/>
                  </a:moveTo>
                  <a:lnTo>
                    <a:pt x="524" y="13"/>
                  </a:lnTo>
                  <a:lnTo>
                    <a:pt x="286" y="108"/>
                  </a:lnTo>
                  <a:lnTo>
                    <a:pt x="107" y="287"/>
                  </a:lnTo>
                  <a:lnTo>
                    <a:pt x="12" y="525"/>
                  </a:lnTo>
                  <a:lnTo>
                    <a:pt x="0" y="656"/>
                  </a:lnTo>
                  <a:lnTo>
                    <a:pt x="0" y="5049"/>
                  </a:lnTo>
                  <a:lnTo>
                    <a:pt x="12" y="5180"/>
                  </a:lnTo>
                  <a:lnTo>
                    <a:pt x="107" y="5418"/>
                  </a:lnTo>
                  <a:lnTo>
                    <a:pt x="286" y="5597"/>
                  </a:lnTo>
                  <a:lnTo>
                    <a:pt x="524" y="5692"/>
                  </a:lnTo>
                  <a:lnTo>
                    <a:pt x="655" y="5704"/>
                  </a:lnTo>
                  <a:lnTo>
                    <a:pt x="5346" y="5704"/>
                  </a:lnTo>
                  <a:lnTo>
                    <a:pt x="5477" y="5692"/>
                  </a:lnTo>
                  <a:lnTo>
                    <a:pt x="5715" y="5597"/>
                  </a:lnTo>
                  <a:lnTo>
                    <a:pt x="5894" y="5418"/>
                  </a:lnTo>
                  <a:lnTo>
                    <a:pt x="6001" y="5180"/>
                  </a:lnTo>
                  <a:lnTo>
                    <a:pt x="6013" y="5049"/>
                  </a:lnTo>
                  <a:lnTo>
                    <a:pt x="6013" y="656"/>
                  </a:lnTo>
                  <a:lnTo>
                    <a:pt x="6001" y="525"/>
                  </a:lnTo>
                  <a:lnTo>
                    <a:pt x="5894" y="287"/>
                  </a:lnTo>
                  <a:lnTo>
                    <a:pt x="5715" y="108"/>
                  </a:lnTo>
                  <a:lnTo>
                    <a:pt x="5477" y="13"/>
                  </a:lnTo>
                  <a:lnTo>
                    <a:pt x="534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AD1C1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04;p28">
              <a:extLst>
                <a:ext uri="{FF2B5EF4-FFF2-40B4-BE49-F238E27FC236}">
                  <a16:creationId xmlns:a16="http://schemas.microsoft.com/office/drawing/2014/main" id="{531E2F2D-A476-4891-97C3-7B5A439E17D4}"/>
                </a:ext>
              </a:extLst>
            </p:cNvPr>
            <p:cNvSpPr/>
            <p:nvPr/>
          </p:nvSpPr>
          <p:spPr>
            <a:xfrm>
              <a:off x="7167695" y="3391649"/>
              <a:ext cx="148279" cy="140917"/>
            </a:xfrm>
            <a:custGeom>
              <a:avLst/>
              <a:gdLst/>
              <a:ahLst/>
              <a:cxnLst/>
              <a:rect l="l" t="t" r="r" b="b"/>
              <a:pathLst>
                <a:path w="6002" h="5704" extrusionOk="0">
                  <a:moveTo>
                    <a:pt x="656" y="0"/>
                  </a:moveTo>
                  <a:lnTo>
                    <a:pt x="525" y="12"/>
                  </a:lnTo>
                  <a:lnTo>
                    <a:pt x="287" y="108"/>
                  </a:lnTo>
                  <a:lnTo>
                    <a:pt x="108" y="286"/>
                  </a:lnTo>
                  <a:lnTo>
                    <a:pt x="1" y="524"/>
                  </a:lnTo>
                  <a:lnTo>
                    <a:pt x="1" y="667"/>
                  </a:lnTo>
                  <a:lnTo>
                    <a:pt x="1" y="5049"/>
                  </a:lnTo>
                  <a:lnTo>
                    <a:pt x="1" y="5180"/>
                  </a:lnTo>
                  <a:lnTo>
                    <a:pt x="108" y="5418"/>
                  </a:lnTo>
                  <a:lnTo>
                    <a:pt x="287" y="5597"/>
                  </a:lnTo>
                  <a:lnTo>
                    <a:pt x="525" y="5704"/>
                  </a:lnTo>
                  <a:lnTo>
                    <a:pt x="5478" y="5704"/>
                  </a:lnTo>
                  <a:lnTo>
                    <a:pt x="5716" y="5597"/>
                  </a:lnTo>
                  <a:lnTo>
                    <a:pt x="5895" y="5418"/>
                  </a:lnTo>
                  <a:lnTo>
                    <a:pt x="6002" y="5180"/>
                  </a:lnTo>
                  <a:lnTo>
                    <a:pt x="6002" y="5049"/>
                  </a:lnTo>
                  <a:lnTo>
                    <a:pt x="6002" y="667"/>
                  </a:lnTo>
                  <a:lnTo>
                    <a:pt x="6002" y="524"/>
                  </a:lnTo>
                  <a:lnTo>
                    <a:pt x="5895" y="286"/>
                  </a:lnTo>
                  <a:lnTo>
                    <a:pt x="5716" y="108"/>
                  </a:lnTo>
                  <a:lnTo>
                    <a:pt x="5478" y="12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05;p28">
              <a:extLst>
                <a:ext uri="{FF2B5EF4-FFF2-40B4-BE49-F238E27FC236}">
                  <a16:creationId xmlns:a16="http://schemas.microsoft.com/office/drawing/2014/main" id="{DA2FE4D6-611D-45DA-A5AC-8FE307C5027D}"/>
                </a:ext>
              </a:extLst>
            </p:cNvPr>
            <p:cNvSpPr/>
            <p:nvPr/>
          </p:nvSpPr>
          <p:spPr>
            <a:xfrm>
              <a:off x="7375119" y="3391649"/>
              <a:ext cx="148576" cy="140917"/>
            </a:xfrm>
            <a:custGeom>
              <a:avLst/>
              <a:gdLst/>
              <a:ahLst/>
              <a:cxnLst/>
              <a:rect l="l" t="t" r="r" b="b"/>
              <a:pathLst>
                <a:path w="6014" h="5704" extrusionOk="0">
                  <a:moveTo>
                    <a:pt x="667" y="0"/>
                  </a:moveTo>
                  <a:lnTo>
                    <a:pt x="536" y="12"/>
                  </a:lnTo>
                  <a:lnTo>
                    <a:pt x="298" y="108"/>
                  </a:lnTo>
                  <a:lnTo>
                    <a:pt x="119" y="286"/>
                  </a:lnTo>
                  <a:lnTo>
                    <a:pt x="12" y="524"/>
                  </a:lnTo>
                  <a:lnTo>
                    <a:pt x="0" y="667"/>
                  </a:lnTo>
                  <a:lnTo>
                    <a:pt x="0" y="5049"/>
                  </a:lnTo>
                  <a:lnTo>
                    <a:pt x="12" y="5180"/>
                  </a:lnTo>
                  <a:lnTo>
                    <a:pt x="119" y="5418"/>
                  </a:lnTo>
                  <a:lnTo>
                    <a:pt x="298" y="5597"/>
                  </a:lnTo>
                  <a:lnTo>
                    <a:pt x="536" y="5704"/>
                  </a:lnTo>
                  <a:lnTo>
                    <a:pt x="5489" y="5704"/>
                  </a:lnTo>
                  <a:lnTo>
                    <a:pt x="5727" y="5597"/>
                  </a:lnTo>
                  <a:lnTo>
                    <a:pt x="5906" y="5418"/>
                  </a:lnTo>
                  <a:lnTo>
                    <a:pt x="6001" y="5180"/>
                  </a:lnTo>
                  <a:lnTo>
                    <a:pt x="6013" y="5049"/>
                  </a:lnTo>
                  <a:lnTo>
                    <a:pt x="6013" y="667"/>
                  </a:lnTo>
                  <a:lnTo>
                    <a:pt x="6001" y="524"/>
                  </a:lnTo>
                  <a:lnTo>
                    <a:pt x="5906" y="286"/>
                  </a:lnTo>
                  <a:lnTo>
                    <a:pt x="5727" y="108"/>
                  </a:lnTo>
                  <a:lnTo>
                    <a:pt x="5489" y="12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06;p28">
              <a:extLst>
                <a:ext uri="{FF2B5EF4-FFF2-40B4-BE49-F238E27FC236}">
                  <a16:creationId xmlns:a16="http://schemas.microsoft.com/office/drawing/2014/main" id="{6A4A8F3E-DACC-4600-89DD-580A211EC010}"/>
                </a:ext>
              </a:extLst>
            </p:cNvPr>
            <p:cNvSpPr/>
            <p:nvPr/>
          </p:nvSpPr>
          <p:spPr>
            <a:xfrm>
              <a:off x="7167695" y="3574044"/>
              <a:ext cx="148279" cy="140917"/>
            </a:xfrm>
            <a:custGeom>
              <a:avLst/>
              <a:gdLst/>
              <a:ahLst/>
              <a:cxnLst/>
              <a:rect l="l" t="t" r="r" b="b"/>
              <a:pathLst>
                <a:path w="6002" h="5704" extrusionOk="0">
                  <a:moveTo>
                    <a:pt x="656" y="1"/>
                  </a:moveTo>
                  <a:lnTo>
                    <a:pt x="525" y="12"/>
                  </a:lnTo>
                  <a:lnTo>
                    <a:pt x="287" y="108"/>
                  </a:lnTo>
                  <a:lnTo>
                    <a:pt x="108" y="286"/>
                  </a:lnTo>
                  <a:lnTo>
                    <a:pt x="1" y="524"/>
                  </a:lnTo>
                  <a:lnTo>
                    <a:pt x="1" y="655"/>
                  </a:lnTo>
                  <a:lnTo>
                    <a:pt x="1" y="5049"/>
                  </a:lnTo>
                  <a:lnTo>
                    <a:pt x="1" y="5180"/>
                  </a:lnTo>
                  <a:lnTo>
                    <a:pt x="108" y="5418"/>
                  </a:lnTo>
                  <a:lnTo>
                    <a:pt x="287" y="5597"/>
                  </a:lnTo>
                  <a:lnTo>
                    <a:pt x="525" y="5692"/>
                  </a:lnTo>
                  <a:lnTo>
                    <a:pt x="656" y="5704"/>
                  </a:lnTo>
                  <a:lnTo>
                    <a:pt x="5347" y="5704"/>
                  </a:lnTo>
                  <a:lnTo>
                    <a:pt x="5478" y="5692"/>
                  </a:lnTo>
                  <a:lnTo>
                    <a:pt x="5716" y="5597"/>
                  </a:lnTo>
                  <a:lnTo>
                    <a:pt x="5895" y="5418"/>
                  </a:lnTo>
                  <a:lnTo>
                    <a:pt x="6002" y="5180"/>
                  </a:lnTo>
                  <a:lnTo>
                    <a:pt x="6002" y="5049"/>
                  </a:lnTo>
                  <a:lnTo>
                    <a:pt x="6002" y="655"/>
                  </a:lnTo>
                  <a:lnTo>
                    <a:pt x="6002" y="524"/>
                  </a:lnTo>
                  <a:lnTo>
                    <a:pt x="5895" y="286"/>
                  </a:lnTo>
                  <a:lnTo>
                    <a:pt x="5716" y="108"/>
                  </a:lnTo>
                  <a:lnTo>
                    <a:pt x="5478" y="12"/>
                  </a:lnTo>
                  <a:lnTo>
                    <a:pt x="5347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07;p28">
              <a:extLst>
                <a:ext uri="{FF2B5EF4-FFF2-40B4-BE49-F238E27FC236}">
                  <a16:creationId xmlns:a16="http://schemas.microsoft.com/office/drawing/2014/main" id="{547C8609-11B3-41FF-9C98-75E12D254342}"/>
                </a:ext>
              </a:extLst>
            </p:cNvPr>
            <p:cNvSpPr/>
            <p:nvPr/>
          </p:nvSpPr>
          <p:spPr>
            <a:xfrm>
              <a:off x="7375119" y="3574044"/>
              <a:ext cx="148576" cy="140917"/>
            </a:xfrm>
            <a:custGeom>
              <a:avLst/>
              <a:gdLst/>
              <a:ahLst/>
              <a:cxnLst/>
              <a:rect l="l" t="t" r="r" b="b"/>
              <a:pathLst>
                <a:path w="6014" h="5704" extrusionOk="0">
                  <a:moveTo>
                    <a:pt x="667" y="1"/>
                  </a:moveTo>
                  <a:lnTo>
                    <a:pt x="536" y="12"/>
                  </a:lnTo>
                  <a:lnTo>
                    <a:pt x="298" y="108"/>
                  </a:lnTo>
                  <a:lnTo>
                    <a:pt x="119" y="286"/>
                  </a:lnTo>
                  <a:lnTo>
                    <a:pt x="12" y="524"/>
                  </a:lnTo>
                  <a:lnTo>
                    <a:pt x="0" y="655"/>
                  </a:lnTo>
                  <a:lnTo>
                    <a:pt x="0" y="5049"/>
                  </a:lnTo>
                  <a:lnTo>
                    <a:pt x="12" y="5180"/>
                  </a:lnTo>
                  <a:lnTo>
                    <a:pt x="119" y="5418"/>
                  </a:lnTo>
                  <a:lnTo>
                    <a:pt x="298" y="5597"/>
                  </a:lnTo>
                  <a:lnTo>
                    <a:pt x="536" y="5692"/>
                  </a:lnTo>
                  <a:lnTo>
                    <a:pt x="667" y="5704"/>
                  </a:lnTo>
                  <a:lnTo>
                    <a:pt x="5358" y="5704"/>
                  </a:lnTo>
                  <a:lnTo>
                    <a:pt x="5489" y="5692"/>
                  </a:lnTo>
                  <a:lnTo>
                    <a:pt x="5727" y="5597"/>
                  </a:lnTo>
                  <a:lnTo>
                    <a:pt x="5906" y="5418"/>
                  </a:lnTo>
                  <a:lnTo>
                    <a:pt x="6001" y="5180"/>
                  </a:lnTo>
                  <a:lnTo>
                    <a:pt x="6013" y="5049"/>
                  </a:lnTo>
                  <a:lnTo>
                    <a:pt x="6013" y="655"/>
                  </a:lnTo>
                  <a:lnTo>
                    <a:pt x="6001" y="524"/>
                  </a:lnTo>
                  <a:lnTo>
                    <a:pt x="5906" y="286"/>
                  </a:lnTo>
                  <a:lnTo>
                    <a:pt x="5727" y="108"/>
                  </a:lnTo>
                  <a:lnTo>
                    <a:pt x="5489" y="12"/>
                  </a:lnTo>
                  <a:lnTo>
                    <a:pt x="5358" y="1"/>
                  </a:lnTo>
                  <a:close/>
                </a:path>
              </a:pathLst>
            </a:custGeom>
            <a:solidFill>
              <a:srgbClr val="9AD1C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08;p28">
              <a:extLst>
                <a:ext uri="{FF2B5EF4-FFF2-40B4-BE49-F238E27FC236}">
                  <a16:creationId xmlns:a16="http://schemas.microsoft.com/office/drawing/2014/main" id="{8B0DE525-CF10-4B19-9F9F-9FE2826AAC28}"/>
                </a:ext>
              </a:extLst>
            </p:cNvPr>
            <p:cNvSpPr/>
            <p:nvPr/>
          </p:nvSpPr>
          <p:spPr>
            <a:xfrm>
              <a:off x="7202138" y="3853517"/>
              <a:ext cx="298288" cy="410375"/>
            </a:xfrm>
            <a:custGeom>
              <a:avLst/>
              <a:gdLst/>
              <a:ahLst/>
              <a:cxnLst/>
              <a:rect l="l" t="t" r="r" b="b"/>
              <a:pathLst>
                <a:path w="12074" h="16611" extrusionOk="0">
                  <a:moveTo>
                    <a:pt x="5727" y="1"/>
                  </a:moveTo>
                  <a:lnTo>
                    <a:pt x="5120" y="60"/>
                  </a:lnTo>
                  <a:lnTo>
                    <a:pt x="4525" y="191"/>
                  </a:lnTo>
                  <a:lnTo>
                    <a:pt x="3953" y="358"/>
                  </a:lnTo>
                  <a:lnTo>
                    <a:pt x="3417" y="596"/>
                  </a:lnTo>
                  <a:lnTo>
                    <a:pt x="2905" y="870"/>
                  </a:lnTo>
                  <a:lnTo>
                    <a:pt x="2191" y="1370"/>
                  </a:lnTo>
                  <a:lnTo>
                    <a:pt x="1369" y="2192"/>
                  </a:lnTo>
                  <a:lnTo>
                    <a:pt x="869" y="2906"/>
                  </a:lnTo>
                  <a:lnTo>
                    <a:pt x="595" y="3418"/>
                  </a:lnTo>
                  <a:lnTo>
                    <a:pt x="357" y="3954"/>
                  </a:lnTo>
                  <a:lnTo>
                    <a:pt x="191" y="4525"/>
                  </a:lnTo>
                  <a:lnTo>
                    <a:pt x="71" y="5109"/>
                  </a:lnTo>
                  <a:lnTo>
                    <a:pt x="0" y="5728"/>
                  </a:lnTo>
                  <a:lnTo>
                    <a:pt x="0" y="6038"/>
                  </a:lnTo>
                  <a:lnTo>
                    <a:pt x="0" y="16611"/>
                  </a:lnTo>
                  <a:lnTo>
                    <a:pt x="12073" y="16611"/>
                  </a:lnTo>
                  <a:lnTo>
                    <a:pt x="12073" y="6038"/>
                  </a:lnTo>
                  <a:lnTo>
                    <a:pt x="12062" y="5728"/>
                  </a:lnTo>
                  <a:lnTo>
                    <a:pt x="12002" y="5109"/>
                  </a:lnTo>
                  <a:lnTo>
                    <a:pt x="11883" y="4525"/>
                  </a:lnTo>
                  <a:lnTo>
                    <a:pt x="11704" y="3954"/>
                  </a:lnTo>
                  <a:lnTo>
                    <a:pt x="11478" y="3418"/>
                  </a:lnTo>
                  <a:lnTo>
                    <a:pt x="11204" y="2906"/>
                  </a:lnTo>
                  <a:lnTo>
                    <a:pt x="10704" y="2192"/>
                  </a:lnTo>
                  <a:lnTo>
                    <a:pt x="9883" y="1370"/>
                  </a:lnTo>
                  <a:lnTo>
                    <a:pt x="9168" y="870"/>
                  </a:lnTo>
                  <a:lnTo>
                    <a:pt x="8656" y="596"/>
                  </a:lnTo>
                  <a:lnTo>
                    <a:pt x="8109" y="358"/>
                  </a:lnTo>
                  <a:lnTo>
                    <a:pt x="7549" y="191"/>
                  </a:lnTo>
                  <a:lnTo>
                    <a:pt x="6954" y="60"/>
                  </a:lnTo>
                  <a:lnTo>
                    <a:pt x="6346" y="1"/>
                  </a:lnTo>
                  <a:close/>
                </a:path>
              </a:pathLst>
            </a:custGeom>
            <a:solidFill>
              <a:srgbClr val="00A99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09;p28">
              <a:extLst>
                <a:ext uri="{FF2B5EF4-FFF2-40B4-BE49-F238E27FC236}">
                  <a16:creationId xmlns:a16="http://schemas.microsoft.com/office/drawing/2014/main" id="{63264D9A-4656-41BC-BD6F-3D7D28EAB723}"/>
                </a:ext>
              </a:extLst>
            </p:cNvPr>
            <p:cNvSpPr/>
            <p:nvPr/>
          </p:nvSpPr>
          <p:spPr>
            <a:xfrm>
              <a:off x="7233320" y="3887367"/>
              <a:ext cx="235933" cy="376232"/>
            </a:xfrm>
            <a:custGeom>
              <a:avLst/>
              <a:gdLst/>
              <a:ahLst/>
              <a:cxnLst/>
              <a:rect l="l" t="t" r="r" b="b"/>
              <a:pathLst>
                <a:path w="9550" h="15229" fill="none" extrusionOk="0">
                  <a:moveTo>
                    <a:pt x="0" y="15229"/>
                  </a:moveTo>
                  <a:lnTo>
                    <a:pt x="0" y="4775"/>
                  </a:lnTo>
                  <a:lnTo>
                    <a:pt x="24" y="4275"/>
                  </a:lnTo>
                  <a:lnTo>
                    <a:pt x="214" y="3346"/>
                  </a:lnTo>
                  <a:lnTo>
                    <a:pt x="572" y="2489"/>
                  </a:lnTo>
                  <a:lnTo>
                    <a:pt x="1084" y="1727"/>
                  </a:lnTo>
                  <a:lnTo>
                    <a:pt x="1739" y="1084"/>
                  </a:lnTo>
                  <a:lnTo>
                    <a:pt x="2501" y="572"/>
                  </a:lnTo>
                  <a:lnTo>
                    <a:pt x="3346" y="203"/>
                  </a:lnTo>
                  <a:lnTo>
                    <a:pt x="4287" y="12"/>
                  </a:lnTo>
                  <a:lnTo>
                    <a:pt x="4775" y="0"/>
                  </a:lnTo>
                  <a:lnTo>
                    <a:pt x="4775" y="0"/>
                  </a:lnTo>
                  <a:lnTo>
                    <a:pt x="5263" y="12"/>
                  </a:lnTo>
                  <a:lnTo>
                    <a:pt x="6192" y="203"/>
                  </a:lnTo>
                  <a:lnTo>
                    <a:pt x="7049" y="572"/>
                  </a:lnTo>
                  <a:lnTo>
                    <a:pt x="7811" y="1084"/>
                  </a:lnTo>
                  <a:lnTo>
                    <a:pt x="8454" y="1727"/>
                  </a:lnTo>
                  <a:lnTo>
                    <a:pt x="8978" y="2489"/>
                  </a:lnTo>
                  <a:lnTo>
                    <a:pt x="9335" y="3346"/>
                  </a:lnTo>
                  <a:lnTo>
                    <a:pt x="9526" y="4275"/>
                  </a:lnTo>
                  <a:lnTo>
                    <a:pt x="9549" y="4775"/>
                  </a:lnTo>
                  <a:lnTo>
                    <a:pt x="9549" y="15229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10;p28">
              <a:extLst>
                <a:ext uri="{FF2B5EF4-FFF2-40B4-BE49-F238E27FC236}">
                  <a16:creationId xmlns:a16="http://schemas.microsoft.com/office/drawing/2014/main" id="{78214ADD-0F58-4176-BC06-3071F01A1FF2}"/>
                </a:ext>
              </a:extLst>
            </p:cNvPr>
            <p:cNvSpPr/>
            <p:nvPr/>
          </p:nvSpPr>
          <p:spPr>
            <a:xfrm>
              <a:off x="5152186" y="3638186"/>
              <a:ext cx="25" cy="68853"/>
            </a:xfrm>
            <a:custGeom>
              <a:avLst/>
              <a:gdLst/>
              <a:ahLst/>
              <a:cxnLst/>
              <a:rect l="l" t="t" r="r" b="b"/>
              <a:pathLst>
                <a:path w="1" h="2787" fill="none" extrusionOk="0">
                  <a:moveTo>
                    <a:pt x="1" y="0"/>
                  </a:moveTo>
                  <a:lnTo>
                    <a:pt x="1" y="2786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11;p28">
              <a:extLst>
                <a:ext uri="{FF2B5EF4-FFF2-40B4-BE49-F238E27FC236}">
                  <a16:creationId xmlns:a16="http://schemas.microsoft.com/office/drawing/2014/main" id="{27A71175-186C-4449-9AE8-C278AED79586}"/>
                </a:ext>
              </a:extLst>
            </p:cNvPr>
            <p:cNvSpPr/>
            <p:nvPr/>
          </p:nvSpPr>
          <p:spPr>
            <a:xfrm>
              <a:off x="5222801" y="3638186"/>
              <a:ext cx="25" cy="68853"/>
            </a:xfrm>
            <a:custGeom>
              <a:avLst/>
              <a:gdLst/>
              <a:ahLst/>
              <a:cxnLst/>
              <a:rect l="l" t="t" r="r" b="b"/>
              <a:pathLst>
                <a:path w="1" h="2787" fill="none" extrusionOk="0">
                  <a:moveTo>
                    <a:pt x="0" y="0"/>
                  </a:moveTo>
                  <a:lnTo>
                    <a:pt x="0" y="2786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12;p28">
              <a:extLst>
                <a:ext uri="{FF2B5EF4-FFF2-40B4-BE49-F238E27FC236}">
                  <a16:creationId xmlns:a16="http://schemas.microsoft.com/office/drawing/2014/main" id="{0F35BBDB-B756-414F-BA4D-ECA0EB326DC5}"/>
                </a:ext>
              </a:extLst>
            </p:cNvPr>
            <p:cNvSpPr/>
            <p:nvPr/>
          </p:nvSpPr>
          <p:spPr>
            <a:xfrm rot="-277463">
              <a:off x="8495018" y="2970481"/>
              <a:ext cx="31521" cy="31549"/>
            </a:xfrm>
            <a:custGeom>
              <a:avLst/>
              <a:gdLst/>
              <a:ahLst/>
              <a:cxnLst/>
              <a:rect l="l" t="t" r="r" b="b"/>
              <a:pathLst>
                <a:path w="1132" h="1133" fill="none" extrusionOk="0">
                  <a:moveTo>
                    <a:pt x="1131" y="560"/>
                  </a:moveTo>
                  <a:lnTo>
                    <a:pt x="1131" y="680"/>
                  </a:lnTo>
                  <a:lnTo>
                    <a:pt x="1036" y="882"/>
                  </a:lnTo>
                  <a:lnTo>
                    <a:pt x="881" y="1037"/>
                  </a:lnTo>
                  <a:lnTo>
                    <a:pt x="679" y="1132"/>
                  </a:lnTo>
                  <a:lnTo>
                    <a:pt x="572" y="1132"/>
                  </a:lnTo>
                  <a:lnTo>
                    <a:pt x="453" y="1132"/>
                  </a:lnTo>
                  <a:lnTo>
                    <a:pt x="250" y="1037"/>
                  </a:lnTo>
                  <a:lnTo>
                    <a:pt x="95" y="882"/>
                  </a:lnTo>
                  <a:lnTo>
                    <a:pt x="0" y="680"/>
                  </a:lnTo>
                  <a:lnTo>
                    <a:pt x="0" y="560"/>
                  </a:lnTo>
                  <a:lnTo>
                    <a:pt x="0" y="453"/>
                  </a:lnTo>
                  <a:lnTo>
                    <a:pt x="95" y="239"/>
                  </a:lnTo>
                  <a:lnTo>
                    <a:pt x="250" y="84"/>
                  </a:lnTo>
                  <a:lnTo>
                    <a:pt x="453" y="1"/>
                  </a:lnTo>
                  <a:lnTo>
                    <a:pt x="572" y="1"/>
                  </a:lnTo>
                  <a:lnTo>
                    <a:pt x="679" y="1"/>
                  </a:lnTo>
                  <a:lnTo>
                    <a:pt x="881" y="84"/>
                  </a:lnTo>
                  <a:lnTo>
                    <a:pt x="1036" y="239"/>
                  </a:lnTo>
                  <a:lnTo>
                    <a:pt x="1131" y="453"/>
                  </a:lnTo>
                  <a:lnTo>
                    <a:pt x="1131" y="560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13;p28">
              <a:extLst>
                <a:ext uri="{FF2B5EF4-FFF2-40B4-BE49-F238E27FC236}">
                  <a16:creationId xmlns:a16="http://schemas.microsoft.com/office/drawing/2014/main" id="{149A4289-4FC5-49C6-A338-66EDF10E9284}"/>
                </a:ext>
              </a:extLst>
            </p:cNvPr>
            <p:cNvSpPr/>
            <p:nvPr/>
          </p:nvSpPr>
          <p:spPr>
            <a:xfrm rot="-277463">
              <a:off x="8557189" y="2933168"/>
              <a:ext cx="31855" cy="31855"/>
            </a:xfrm>
            <a:custGeom>
              <a:avLst/>
              <a:gdLst/>
              <a:ahLst/>
              <a:cxnLst/>
              <a:rect l="l" t="t" r="r" b="b"/>
              <a:pathLst>
                <a:path w="1144" h="1144" fill="none" extrusionOk="0">
                  <a:moveTo>
                    <a:pt x="1144" y="572"/>
                  </a:moveTo>
                  <a:lnTo>
                    <a:pt x="1132" y="680"/>
                  </a:lnTo>
                  <a:lnTo>
                    <a:pt x="1049" y="894"/>
                  </a:lnTo>
                  <a:lnTo>
                    <a:pt x="894" y="1049"/>
                  </a:lnTo>
                  <a:lnTo>
                    <a:pt x="692" y="1132"/>
                  </a:lnTo>
                  <a:lnTo>
                    <a:pt x="572" y="1144"/>
                  </a:lnTo>
                  <a:lnTo>
                    <a:pt x="453" y="1132"/>
                  </a:lnTo>
                  <a:lnTo>
                    <a:pt x="251" y="1049"/>
                  </a:lnTo>
                  <a:lnTo>
                    <a:pt x="96" y="894"/>
                  </a:lnTo>
                  <a:lnTo>
                    <a:pt x="13" y="680"/>
                  </a:lnTo>
                  <a:lnTo>
                    <a:pt x="1" y="572"/>
                  </a:lnTo>
                  <a:lnTo>
                    <a:pt x="13" y="453"/>
                  </a:lnTo>
                  <a:lnTo>
                    <a:pt x="96" y="251"/>
                  </a:lnTo>
                  <a:lnTo>
                    <a:pt x="251" y="96"/>
                  </a:lnTo>
                  <a:lnTo>
                    <a:pt x="453" y="1"/>
                  </a:lnTo>
                  <a:lnTo>
                    <a:pt x="572" y="1"/>
                  </a:lnTo>
                  <a:lnTo>
                    <a:pt x="692" y="1"/>
                  </a:lnTo>
                  <a:lnTo>
                    <a:pt x="894" y="96"/>
                  </a:lnTo>
                  <a:lnTo>
                    <a:pt x="1049" y="251"/>
                  </a:lnTo>
                  <a:lnTo>
                    <a:pt x="1132" y="453"/>
                  </a:lnTo>
                  <a:lnTo>
                    <a:pt x="1144" y="572"/>
                  </a:lnTo>
                  <a:close/>
                </a:path>
              </a:pathLst>
            </a:custGeom>
            <a:noFill/>
            <a:ln w="9525" cap="flat" cmpd="sng">
              <a:solidFill>
                <a:srgbClr val="0F6890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20;p28">
              <a:extLst>
                <a:ext uri="{FF2B5EF4-FFF2-40B4-BE49-F238E27FC236}">
                  <a16:creationId xmlns:a16="http://schemas.microsoft.com/office/drawing/2014/main" id="{955953A2-F5C1-4D52-81E4-A1F033BE6378}"/>
                </a:ext>
              </a:extLst>
            </p:cNvPr>
            <p:cNvSpPr/>
            <p:nvPr/>
          </p:nvSpPr>
          <p:spPr>
            <a:xfrm>
              <a:off x="6775483" y="981075"/>
              <a:ext cx="1016134" cy="355045"/>
            </a:xfrm>
            <a:custGeom>
              <a:avLst/>
              <a:gdLst/>
              <a:ahLst/>
              <a:cxnLst/>
              <a:rect l="l" t="t" r="r" b="b"/>
              <a:pathLst>
                <a:path w="18100" h="6324" extrusionOk="0">
                  <a:moveTo>
                    <a:pt x="5990" y="1"/>
                  </a:moveTo>
                  <a:lnTo>
                    <a:pt x="5359" y="72"/>
                  </a:lnTo>
                  <a:lnTo>
                    <a:pt x="4740" y="191"/>
                  </a:lnTo>
                  <a:lnTo>
                    <a:pt x="4144" y="382"/>
                  </a:lnTo>
                  <a:lnTo>
                    <a:pt x="3573" y="620"/>
                  </a:lnTo>
                  <a:lnTo>
                    <a:pt x="3037" y="906"/>
                  </a:lnTo>
                  <a:lnTo>
                    <a:pt x="2537" y="1251"/>
                  </a:lnTo>
                  <a:lnTo>
                    <a:pt x="2061" y="1632"/>
                  </a:lnTo>
                  <a:lnTo>
                    <a:pt x="1632" y="2073"/>
                  </a:lnTo>
                  <a:lnTo>
                    <a:pt x="1251" y="2537"/>
                  </a:lnTo>
                  <a:lnTo>
                    <a:pt x="906" y="3037"/>
                  </a:lnTo>
                  <a:lnTo>
                    <a:pt x="620" y="3573"/>
                  </a:lnTo>
                  <a:lnTo>
                    <a:pt x="382" y="4144"/>
                  </a:lnTo>
                  <a:lnTo>
                    <a:pt x="191" y="4740"/>
                  </a:lnTo>
                  <a:lnTo>
                    <a:pt x="60" y="5359"/>
                  </a:lnTo>
                  <a:lnTo>
                    <a:pt x="1" y="5990"/>
                  </a:lnTo>
                  <a:lnTo>
                    <a:pt x="1" y="6323"/>
                  </a:lnTo>
                  <a:lnTo>
                    <a:pt x="18099" y="6323"/>
                  </a:lnTo>
                  <a:lnTo>
                    <a:pt x="18087" y="5883"/>
                  </a:lnTo>
                  <a:lnTo>
                    <a:pt x="17921" y="5061"/>
                  </a:lnTo>
                  <a:lnTo>
                    <a:pt x="17599" y="4299"/>
                  </a:lnTo>
                  <a:lnTo>
                    <a:pt x="17135" y="3620"/>
                  </a:lnTo>
                  <a:lnTo>
                    <a:pt x="16563" y="3049"/>
                  </a:lnTo>
                  <a:lnTo>
                    <a:pt x="15896" y="2596"/>
                  </a:lnTo>
                  <a:lnTo>
                    <a:pt x="15134" y="2275"/>
                  </a:lnTo>
                  <a:lnTo>
                    <a:pt x="14301" y="2108"/>
                  </a:lnTo>
                  <a:lnTo>
                    <a:pt x="13872" y="2096"/>
                  </a:lnTo>
                  <a:lnTo>
                    <a:pt x="13551" y="2096"/>
                  </a:lnTo>
                  <a:lnTo>
                    <a:pt x="12944" y="2192"/>
                  </a:lnTo>
                  <a:lnTo>
                    <a:pt x="12360" y="2370"/>
                  </a:lnTo>
                  <a:lnTo>
                    <a:pt x="11812" y="2620"/>
                  </a:lnTo>
                  <a:lnTo>
                    <a:pt x="11562" y="2775"/>
                  </a:lnTo>
                  <a:lnTo>
                    <a:pt x="11336" y="2465"/>
                  </a:lnTo>
                  <a:lnTo>
                    <a:pt x="10848" y="1894"/>
                  </a:lnTo>
                  <a:lnTo>
                    <a:pt x="10288" y="1382"/>
                  </a:lnTo>
                  <a:lnTo>
                    <a:pt x="9669" y="941"/>
                  </a:lnTo>
                  <a:lnTo>
                    <a:pt x="8991" y="584"/>
                  </a:lnTo>
                  <a:lnTo>
                    <a:pt x="8276" y="298"/>
                  </a:lnTo>
                  <a:lnTo>
                    <a:pt x="7514" y="108"/>
                  </a:lnTo>
                  <a:lnTo>
                    <a:pt x="6728" y="1"/>
                  </a:lnTo>
                  <a:close/>
                </a:path>
              </a:pathLst>
            </a:custGeom>
            <a:solidFill>
              <a:srgbClr val="E7F3EE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21;p28">
              <a:extLst>
                <a:ext uri="{FF2B5EF4-FFF2-40B4-BE49-F238E27FC236}">
                  <a16:creationId xmlns:a16="http://schemas.microsoft.com/office/drawing/2014/main" id="{04B808C4-D9FD-4B03-AB2E-B042A61DFEBB}"/>
                </a:ext>
              </a:extLst>
            </p:cNvPr>
            <p:cNvSpPr/>
            <p:nvPr/>
          </p:nvSpPr>
          <p:spPr>
            <a:xfrm>
              <a:off x="6067542" y="2208698"/>
              <a:ext cx="82959" cy="62677"/>
            </a:xfrm>
            <a:custGeom>
              <a:avLst/>
              <a:gdLst/>
              <a:ahLst/>
              <a:cxnLst/>
              <a:rect l="l" t="t" r="r" b="b"/>
              <a:pathLst>
                <a:path w="3358" h="2537" fill="none" extrusionOk="0">
                  <a:moveTo>
                    <a:pt x="0" y="2537"/>
                  </a:moveTo>
                  <a:lnTo>
                    <a:pt x="0" y="1679"/>
                  </a:lnTo>
                  <a:lnTo>
                    <a:pt x="12" y="1501"/>
                  </a:lnTo>
                  <a:lnTo>
                    <a:pt x="72" y="1179"/>
                  </a:lnTo>
                  <a:lnTo>
                    <a:pt x="203" y="870"/>
                  </a:lnTo>
                  <a:lnTo>
                    <a:pt x="381" y="608"/>
                  </a:lnTo>
                  <a:lnTo>
                    <a:pt x="608" y="381"/>
                  </a:lnTo>
                  <a:lnTo>
                    <a:pt x="881" y="203"/>
                  </a:lnTo>
                  <a:lnTo>
                    <a:pt x="1179" y="72"/>
                  </a:lnTo>
                  <a:lnTo>
                    <a:pt x="1501" y="0"/>
                  </a:lnTo>
                  <a:lnTo>
                    <a:pt x="1679" y="0"/>
                  </a:lnTo>
                  <a:lnTo>
                    <a:pt x="1679" y="0"/>
                  </a:lnTo>
                  <a:lnTo>
                    <a:pt x="1846" y="0"/>
                  </a:lnTo>
                  <a:lnTo>
                    <a:pt x="2179" y="72"/>
                  </a:lnTo>
                  <a:lnTo>
                    <a:pt x="2477" y="203"/>
                  </a:lnTo>
                  <a:lnTo>
                    <a:pt x="2739" y="381"/>
                  </a:lnTo>
                  <a:lnTo>
                    <a:pt x="2977" y="608"/>
                  </a:lnTo>
                  <a:lnTo>
                    <a:pt x="3156" y="870"/>
                  </a:lnTo>
                  <a:lnTo>
                    <a:pt x="3275" y="1179"/>
                  </a:lnTo>
                  <a:lnTo>
                    <a:pt x="3346" y="1501"/>
                  </a:lnTo>
                  <a:lnTo>
                    <a:pt x="3358" y="1679"/>
                  </a:lnTo>
                  <a:lnTo>
                    <a:pt x="3358" y="2537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22;p28">
              <a:extLst>
                <a:ext uri="{FF2B5EF4-FFF2-40B4-BE49-F238E27FC236}">
                  <a16:creationId xmlns:a16="http://schemas.microsoft.com/office/drawing/2014/main" id="{F81AA5B9-38DD-42EC-AC85-61DC2FE90576}"/>
                </a:ext>
              </a:extLst>
            </p:cNvPr>
            <p:cNvSpPr/>
            <p:nvPr/>
          </p:nvSpPr>
          <p:spPr>
            <a:xfrm>
              <a:off x="6622433" y="1993879"/>
              <a:ext cx="82688" cy="62677"/>
            </a:xfrm>
            <a:custGeom>
              <a:avLst/>
              <a:gdLst/>
              <a:ahLst/>
              <a:cxnLst/>
              <a:rect l="l" t="t" r="r" b="b"/>
              <a:pathLst>
                <a:path w="3347" h="2537" fill="none" extrusionOk="0">
                  <a:moveTo>
                    <a:pt x="3347" y="2537"/>
                  </a:moveTo>
                  <a:lnTo>
                    <a:pt x="3347" y="1679"/>
                  </a:lnTo>
                  <a:lnTo>
                    <a:pt x="3335" y="1501"/>
                  </a:lnTo>
                  <a:lnTo>
                    <a:pt x="3275" y="1179"/>
                  </a:lnTo>
                  <a:lnTo>
                    <a:pt x="3144" y="870"/>
                  </a:lnTo>
                  <a:lnTo>
                    <a:pt x="2966" y="608"/>
                  </a:lnTo>
                  <a:lnTo>
                    <a:pt x="2739" y="382"/>
                  </a:lnTo>
                  <a:lnTo>
                    <a:pt x="2466" y="203"/>
                  </a:lnTo>
                  <a:lnTo>
                    <a:pt x="2168" y="72"/>
                  </a:lnTo>
                  <a:lnTo>
                    <a:pt x="1846" y="1"/>
                  </a:lnTo>
                  <a:lnTo>
                    <a:pt x="1668" y="1"/>
                  </a:lnTo>
                  <a:lnTo>
                    <a:pt x="1668" y="1"/>
                  </a:lnTo>
                  <a:lnTo>
                    <a:pt x="1501" y="1"/>
                  </a:lnTo>
                  <a:lnTo>
                    <a:pt x="1168" y="72"/>
                  </a:lnTo>
                  <a:lnTo>
                    <a:pt x="870" y="203"/>
                  </a:lnTo>
                  <a:lnTo>
                    <a:pt x="608" y="382"/>
                  </a:lnTo>
                  <a:lnTo>
                    <a:pt x="370" y="608"/>
                  </a:lnTo>
                  <a:lnTo>
                    <a:pt x="191" y="870"/>
                  </a:lnTo>
                  <a:lnTo>
                    <a:pt x="72" y="1179"/>
                  </a:lnTo>
                  <a:lnTo>
                    <a:pt x="1" y="1501"/>
                  </a:lnTo>
                  <a:lnTo>
                    <a:pt x="1" y="1679"/>
                  </a:lnTo>
                  <a:lnTo>
                    <a:pt x="1" y="2537"/>
                  </a:lnTo>
                </a:path>
              </a:pathLst>
            </a:custGeom>
            <a:noFill/>
            <a:ln w="9525" cap="flat" cmpd="sng">
              <a:solidFill>
                <a:srgbClr val="00A997"/>
              </a:solidFill>
              <a:prstDash val="solid"/>
              <a:miter lim="119067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CA06804-D5E7-4D9C-9BD2-424CD4E89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03" y="0"/>
            <a:ext cx="1968019" cy="1473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8C8FA-4BB4-45E3-AFA4-9CC394C97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" y="0"/>
            <a:ext cx="1405289" cy="1402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2ED16-DC83-44FD-9EEE-4F7DA047E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08" y="3025726"/>
            <a:ext cx="2434953" cy="1637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BB5150-80DB-07E9-9882-D06AEC3AE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043" y="4867830"/>
            <a:ext cx="1273657" cy="19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933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1_Office Theme</vt:lpstr>
      <vt:lpstr>5 iunie 2022 Ziua Mediului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UserErasmus</dc:creator>
  <cp:lastModifiedBy>UserErasmus</cp:lastModifiedBy>
  <cp:revision>3</cp:revision>
  <dcterms:created xsi:type="dcterms:W3CDTF">2022-03-21T11:45:23Z</dcterms:created>
  <dcterms:modified xsi:type="dcterms:W3CDTF">2022-06-05T08:05:32Z</dcterms:modified>
</cp:coreProperties>
</file>